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8" r:id="rId3"/>
    <p:sldId id="267" r:id="rId4"/>
    <p:sldId id="269" r:id="rId5"/>
    <p:sldId id="257" r:id="rId6"/>
    <p:sldId id="258" r:id="rId7"/>
    <p:sldId id="259" r:id="rId8"/>
    <p:sldId id="271" r:id="rId9"/>
    <p:sldId id="272" r:id="rId10"/>
    <p:sldId id="273" r:id="rId11"/>
    <p:sldId id="260" r:id="rId12"/>
    <p:sldId id="261" r:id="rId13"/>
    <p:sldId id="262" r:id="rId14"/>
    <p:sldId id="265" r:id="rId15"/>
    <p:sldId id="263" r:id="rId16"/>
    <p:sldId id="266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27A19-8D96-4B76-A4D2-57A2645D066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F7607-48D8-41DD-85AB-230672236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4-01T13:01:31.58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4F52-D6AF-4A4E-BAB3-5A86AD38E37D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DA18-4044-4F18-A7EB-1F3D1E8D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7633" y="1712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PONER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664806" y="4048246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VER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59744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SABER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144676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CONOCER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403980" y="3025487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HACER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5029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VENIR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951816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OIR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31194" y="3941237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DECIR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0722" y="1047929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SALIR</a:t>
            </a:r>
            <a:endParaRPr lang="en-US" sz="7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95122" y="1142245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CAER</a:t>
            </a:r>
            <a:endParaRPr lang="en-US" sz="7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7110" y="2043744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TRAER</a:t>
            </a:r>
            <a:endParaRPr lang="en-US" sz="72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2068749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DAR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9837" y="5105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 </a:t>
            </a:r>
            <a:r>
              <a:rPr lang="en-US" sz="8800" noProof="0" dirty="0" smtClean="0">
                <a:latin typeface="+mj-lt"/>
                <a:ea typeface="+mj-ea"/>
                <a:cs typeface="+mj-cs"/>
              </a:rPr>
              <a:t>DOY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838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DAR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100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give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899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0486" y="5029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 VEO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733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see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1824" y="5257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 SÉ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914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SABER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810000"/>
            <a:ext cx="88392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know facts/info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105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 CONOZCO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04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CONOCER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743200"/>
            <a:ext cx="91440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know people/songs, places, pets 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3962400"/>
            <a:ext cx="82296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VENGO		</a:t>
            </a:r>
            <a:r>
              <a:rPr lang="en-US" sz="6000" dirty="0" smtClean="0"/>
              <a:t>VENIMOS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VIENES		</a:t>
            </a:r>
            <a:r>
              <a:rPr lang="en-US" sz="6000" dirty="0" smtClean="0"/>
              <a:t>VENÍS</a:t>
            </a:r>
            <a:endParaRPr lang="en-US" sz="60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VIENE		</a:t>
            </a:r>
            <a:r>
              <a:rPr lang="en-US" sz="6000" dirty="0" smtClean="0"/>
              <a:t>VIENEN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VENIR*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362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come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551850" y="6356350"/>
              <a:ext cx="0" cy="0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51850" y="6356350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733800"/>
            <a:ext cx="82296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DIGO			</a:t>
            </a:r>
            <a:r>
              <a:rPr lang="en-US" sz="6000" dirty="0" smtClean="0"/>
              <a:t> DECIMOS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DICES			</a:t>
            </a:r>
            <a:r>
              <a:rPr lang="en-US" sz="6000" dirty="0" smtClean="0"/>
              <a:t> DECÍS</a:t>
            </a:r>
            <a:endParaRPr lang="en-US" sz="60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DICE			</a:t>
            </a:r>
            <a:r>
              <a:rPr lang="en-US" sz="6000" dirty="0" smtClean="0"/>
              <a:t> DICEN</a:t>
            </a:r>
            <a:endParaRPr kumimoji="0" lang="en-US" sz="6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DECIR*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say/tell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3850433"/>
            <a:ext cx="8229600" cy="2971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OIGO			</a:t>
            </a:r>
            <a:r>
              <a:rPr lang="en-US" sz="6000" dirty="0" smtClean="0"/>
              <a:t>OIMOS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OYES   		</a:t>
            </a:r>
            <a:r>
              <a:rPr lang="en-US" sz="6000" dirty="0" smtClean="0"/>
              <a:t>OÍS</a:t>
            </a:r>
            <a:endParaRPr lang="en-US" sz="60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OYE			</a:t>
            </a:r>
            <a:r>
              <a:rPr lang="en-US" sz="6000" dirty="0" smtClean="0"/>
              <a:t>OYEN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OIR*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438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hear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ONLY IN YO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981200"/>
            <a:ext cx="83058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CONOCER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SABER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DAR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GO Verbs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1890" y="2274310"/>
            <a:ext cx="8257309" cy="3593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SALIR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TRAER*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CAER*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IN ALL FORMS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76400"/>
            <a:ext cx="8153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DECIR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VENIR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YO PONGO</a:t>
            </a:r>
            <a:endParaRPr lang="en-US" sz="8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PONER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put/place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5029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 SALGO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838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SALIR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505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to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leave/go out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49530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 HAGO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838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HACER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3657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do/make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0959" y="49530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</a:t>
            </a:r>
            <a:r>
              <a:rPr kumimoji="0" lang="en-US" sz="8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CAI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838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CAER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3616" y="3733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</a:t>
            </a:r>
            <a:r>
              <a:rPr lang="en-US" sz="8800" dirty="0" smtClean="0">
                <a:latin typeface="+mj-lt"/>
                <a:ea typeface="+mj-ea"/>
                <a:cs typeface="+mj-cs"/>
              </a:rPr>
              <a:t>fall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695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5388" y="5181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 </a:t>
            </a:r>
            <a:r>
              <a:rPr lang="en-US" sz="8800" dirty="0" smtClean="0">
                <a:latin typeface="+mj-lt"/>
                <a:ea typeface="+mj-ea"/>
                <a:cs typeface="+mj-cs"/>
              </a:rPr>
              <a:t>TRAI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838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TRAER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7829" y="4038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bring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597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104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IRREGULAR ONLY IN YO</vt:lpstr>
      <vt:lpstr>YO GO Verbs</vt:lpstr>
      <vt:lpstr>IRREGULAR IN ALL FORMS</vt:lpstr>
      <vt:lpstr>YO PONGO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Kurt Zolp</dc:creator>
  <cp:lastModifiedBy>Laura Koebel</cp:lastModifiedBy>
  <cp:revision>18</cp:revision>
  <cp:lastPrinted>2015-11-12T15:01:03Z</cp:lastPrinted>
  <dcterms:created xsi:type="dcterms:W3CDTF">2013-03-01T14:44:41Z</dcterms:created>
  <dcterms:modified xsi:type="dcterms:W3CDTF">2015-11-12T15:09:50Z</dcterms:modified>
</cp:coreProperties>
</file>