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0"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529609-E459-425D-8781-D6A957B5732A}"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529609-E459-425D-8781-D6A957B5732A}"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529609-E459-425D-8781-D6A957B5732A}"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529609-E459-425D-8781-D6A957B5732A}"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529609-E459-425D-8781-D6A957B5732A}"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529609-E459-425D-8781-D6A957B5732A}"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529609-E459-425D-8781-D6A957B5732A}" type="datetimeFigureOut">
              <a:rPr lang="en-US" smtClean="0"/>
              <a:t>9/1/2014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529609-E459-425D-8781-D6A957B5732A}" type="datetimeFigureOut">
              <a:rPr lang="en-US" smtClean="0"/>
              <a:t>9/1/2014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29609-E459-425D-8781-D6A957B5732A}" type="datetimeFigureOut">
              <a:rPr lang="en-US" smtClean="0"/>
              <a:t>9/1/2014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529609-E459-425D-8781-D6A957B5732A}"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529609-E459-425D-8781-D6A957B5732A}"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98D1F-0DA0-4AEC-BF8C-730CC0E581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29609-E459-425D-8781-D6A957B5732A}" type="datetimeFigureOut">
              <a:rPr lang="en-US" smtClean="0"/>
              <a:t>9/1/2014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98D1F-0DA0-4AEC-BF8C-730CC0E581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4801314"/>
          </a:xfrm>
          <a:prstGeom prst="rect">
            <a:avLst/>
          </a:prstGeom>
        </p:spPr>
        <p:txBody>
          <a:bodyPr wrap="square">
            <a:spAutoFit/>
          </a:bodyPr>
          <a:lstStyle/>
          <a:p>
            <a:r>
              <a:rPr lang="en-US" b="1" dirty="0"/>
              <a:t>1. Japan has the 2nd largest economy in the world.</a:t>
            </a:r>
          </a:p>
          <a:p>
            <a:r>
              <a:rPr lang="en-US" dirty="0"/>
              <a:t>Japan is a prosperous country and has the most diverse economy in Asia. With a GDP of $4.9 </a:t>
            </a:r>
            <a:r>
              <a:rPr lang="en-US" dirty="0" smtClean="0"/>
              <a:t>trillion, </a:t>
            </a:r>
            <a:r>
              <a:rPr lang="en-US" dirty="0"/>
              <a:t>Japan's economy is 2nd only to that of the U.S. The leading Japanese companies are among the largest, most efficiently run, and most well-known firms in the world. Familiar names like Sony, Toshiba, Sanyo, Casio, Canon, Minolta, Honda, Toyota, Mitsubishi, and many others have infiltrated the world market in a variety of sectors. </a:t>
            </a:r>
            <a:br>
              <a:rPr lang="en-US" dirty="0"/>
            </a:br>
            <a:r>
              <a:rPr lang="en-US" dirty="0"/>
              <a:t>Whether you're in the field of business, engineering, manufacturing, research, economics, or politics, chances are you will be competing with, if not working for, a Japanese entity. </a:t>
            </a:r>
            <a:br>
              <a:rPr lang="en-US" dirty="0"/>
            </a:br>
            <a:endParaRPr lang="en-US" dirty="0"/>
          </a:p>
          <a:p>
            <a:r>
              <a:rPr lang="en-US" b="1" dirty="0"/>
              <a:t>2. Knowing Japanese brings business opportunities.</a:t>
            </a:r>
          </a:p>
          <a:p>
            <a:r>
              <a:rPr lang="en-US" dirty="0"/>
              <a:t>Japanese consumers spend 100s of billions of dollars each year on consumer goods and services like food, clothing, travel, and entertainment. </a:t>
            </a:r>
            <a:br>
              <a:rPr lang="en-US" dirty="0"/>
            </a:br>
            <a:r>
              <a:rPr lang="en-US" dirty="0"/>
              <a:t>Being able to communicate with potential customers in their own language is key to winning their business. In addition, when you learn Japanese, you become not only proficient in the language but also gain an insider view of the culture. Understanding the Japanese work ethic, their business etiquette, and knowing which cultural faux pas to avoid can often make or break an important business deal.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2308324"/>
          </a:xfrm>
          <a:prstGeom prst="rect">
            <a:avLst/>
          </a:prstGeom>
        </p:spPr>
        <p:txBody>
          <a:bodyPr wrap="square">
            <a:spAutoFit/>
          </a:bodyPr>
          <a:lstStyle/>
          <a:p>
            <a:r>
              <a:rPr lang="en-US" b="1" dirty="0"/>
              <a:t>3. Japanese is a gateway to other Asian languages &amp; cultures.</a:t>
            </a:r>
          </a:p>
          <a:p>
            <a:r>
              <a:rPr lang="en-US" dirty="0"/>
              <a:t>Throughout its history, Japan has been shaped by the influence of Asia's great civilizations: India, China, and Korea. While the cultures of these Asian countries do differ, Asian cultures together share many similarities that differentiate them from Western ways and norms. So a study of Japanese can open your perspective on the values that other Asian nations share with Japan, including religious beliefs, ethics, and aesthetics. A familiarity with Asian cultures also allows you to step outside the culture you live in and see it from a fresh, new perspective.</a:t>
            </a:r>
          </a:p>
        </p:txBody>
      </p:sp>
      <p:sp>
        <p:nvSpPr>
          <p:cNvPr id="3" name="Rectangle 2"/>
          <p:cNvSpPr/>
          <p:nvPr/>
        </p:nvSpPr>
        <p:spPr>
          <a:xfrm>
            <a:off x="304800" y="3429000"/>
            <a:ext cx="8686800" cy="2308324"/>
          </a:xfrm>
          <a:prstGeom prst="rect">
            <a:avLst/>
          </a:prstGeom>
        </p:spPr>
        <p:txBody>
          <a:bodyPr wrap="square">
            <a:spAutoFit/>
          </a:bodyPr>
          <a:lstStyle/>
          <a:p>
            <a:r>
              <a:rPr lang="en-US" b="1" dirty="0" smtClean="0"/>
              <a:t>4. </a:t>
            </a:r>
            <a:r>
              <a:rPr lang="en-US" b="1" dirty="0"/>
              <a:t>The Japanese are innovators.</a:t>
            </a:r>
          </a:p>
          <a:p>
            <a:r>
              <a:rPr lang="en-US" dirty="0"/>
              <a:t>Considering that Japan </a:t>
            </a:r>
            <a:r>
              <a:rPr lang="en-US" dirty="0" smtClean="0"/>
              <a:t>is a </a:t>
            </a:r>
            <a:r>
              <a:rPr lang="en-US" dirty="0"/>
              <a:t>geographically isolated island nation that is densely populated and poor in natural resources makes the strength of the Japanese economy seem even more impressive. The Japanese have relied on their creativity and scientific know-how to succeed not only economically but also in </a:t>
            </a:r>
            <a:r>
              <a:rPr lang="en-US" dirty="0" smtClean="0"/>
              <a:t>ecology. </a:t>
            </a:r>
            <a:r>
              <a:rPr lang="en-US" dirty="0"/>
              <a:t>The Japanese are known as high tech leaders in fields such as optical media, semiconductor manufacturing, industrial robotics, and fermentation processes. Their drive for innovation has made the Japanese the world leaders in patent filings at 420,000 applications annually.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318</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kzolp</dc:creator>
  <cp:lastModifiedBy>kzolp</cp:lastModifiedBy>
  <cp:revision>1</cp:revision>
  <dcterms:created xsi:type="dcterms:W3CDTF">2014-09-01T19:27:35Z</dcterms:created>
  <dcterms:modified xsi:type="dcterms:W3CDTF">2014-09-01T19:37:08Z</dcterms:modified>
</cp:coreProperties>
</file>