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FC1C4-626F-4956-8A32-944E511F56D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985C-FC3C-460C-9744-7759302E9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18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FC1C4-626F-4956-8A32-944E511F56D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985C-FC3C-460C-9744-7759302E9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11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FC1C4-626F-4956-8A32-944E511F56D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985C-FC3C-460C-9744-7759302E9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8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FC1C4-626F-4956-8A32-944E511F56D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985C-FC3C-460C-9744-7759302E9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06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FC1C4-626F-4956-8A32-944E511F56D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985C-FC3C-460C-9744-7759302E9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FC1C4-626F-4956-8A32-944E511F56D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985C-FC3C-460C-9744-7759302E9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9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FC1C4-626F-4956-8A32-944E511F56D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985C-FC3C-460C-9744-7759302E9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44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FC1C4-626F-4956-8A32-944E511F56D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985C-FC3C-460C-9744-7759302E9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1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FC1C4-626F-4956-8A32-944E511F56D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985C-FC3C-460C-9744-7759302E9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02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FC1C4-626F-4956-8A32-944E511F56D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985C-FC3C-460C-9744-7759302E9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5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FC1C4-626F-4956-8A32-944E511F56D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985C-FC3C-460C-9744-7759302E9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58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FC1C4-626F-4956-8A32-944E511F56D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5985C-FC3C-460C-9744-7759302E9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5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122362"/>
            <a:ext cx="10287000" cy="5519737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hablar</a:t>
            </a:r>
            <a:r>
              <a:rPr lang="en-US" dirty="0" smtClean="0"/>
              <a:t> del </a:t>
            </a:r>
            <a:r>
              <a:rPr lang="en-US" dirty="0" err="1" smtClean="0"/>
              <a:t>verbo</a:t>
            </a:r>
            <a:r>
              <a:rPr lang="en-US" dirty="0" smtClean="0"/>
              <a:t> ______</a:t>
            </a:r>
            <a:br>
              <a:rPr lang="en-US" dirty="0" smtClean="0"/>
            </a:br>
            <a:r>
              <a:rPr lang="en-US" dirty="0" smtClean="0"/>
              <a:t>_________  ___________</a:t>
            </a:r>
            <a:br>
              <a:rPr lang="en-US" dirty="0" smtClean="0"/>
            </a:br>
            <a:r>
              <a:rPr lang="en-US" dirty="0" err="1" smtClean="0"/>
              <a:t>significa</a:t>
            </a:r>
            <a:r>
              <a:rPr lang="en-US" dirty="0" smtClean="0"/>
              <a:t> __________</a:t>
            </a:r>
            <a:br>
              <a:rPr lang="en-US" dirty="0" smtClean="0"/>
            </a:br>
            <a:r>
              <a:rPr lang="en-US" dirty="0" err="1" smtClean="0"/>
              <a:t>Yo</a:t>
            </a:r>
            <a:r>
              <a:rPr lang="en-US" dirty="0" smtClean="0"/>
              <a:t>_______</a:t>
            </a:r>
            <a:br>
              <a:rPr lang="en-US" dirty="0" smtClean="0"/>
            </a:br>
            <a:r>
              <a:rPr lang="en-US" dirty="0" err="1" smtClean="0"/>
              <a:t>tú</a:t>
            </a:r>
            <a:r>
              <a:rPr lang="en-US" dirty="0" smtClean="0"/>
              <a:t> ________</a:t>
            </a:r>
            <a:br>
              <a:rPr lang="en-US" dirty="0" smtClean="0"/>
            </a:br>
            <a:r>
              <a:rPr lang="en-US" dirty="0" err="1" smtClean="0"/>
              <a:t>él</a:t>
            </a:r>
            <a:r>
              <a:rPr lang="en-US" dirty="0" smtClean="0"/>
              <a:t> ______ y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también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Nosotros</a:t>
            </a:r>
            <a:r>
              <a:rPr lang="en-US" dirty="0" smtClean="0"/>
              <a:t> _________</a:t>
            </a:r>
            <a:br>
              <a:rPr lang="en-US" dirty="0" smtClean="0"/>
            </a:br>
            <a:r>
              <a:rPr lang="en-US" dirty="0" err="1" smtClean="0"/>
              <a:t>Ellos</a:t>
            </a:r>
            <a:r>
              <a:rPr lang="en-US" dirty="0" smtClean="0"/>
              <a:t> ________ y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también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875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Vamos a hablar del verbo ______ _________  ___________ significa __________ Yo_______ tú ________ él ______ y Usted también Nosotros _________ Ellos ________ y Ustedes también</vt:lpstr>
    </vt:vector>
  </TitlesOfParts>
  <Company>Plymouth Joint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Vamos a hablar del verbo ______ _________  ___________ significa __________ Yo_______ tú ________ él ______ y Usted también Nosotros _________ Ellos ________ y Ustedes también</dc:title>
  <dc:creator>Laura Koebel</dc:creator>
  <cp:lastModifiedBy>Laura Koebel</cp:lastModifiedBy>
  <cp:revision>2</cp:revision>
  <dcterms:created xsi:type="dcterms:W3CDTF">2015-10-28T14:13:49Z</dcterms:created>
  <dcterms:modified xsi:type="dcterms:W3CDTF">2015-10-28T14:45:45Z</dcterms:modified>
</cp:coreProperties>
</file>