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B39-1BB4-4129-AD15-A3D6E8EE484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8B17-B233-4320-9517-C55E23493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B39-1BB4-4129-AD15-A3D6E8EE484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8B17-B233-4320-9517-C55E23493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B39-1BB4-4129-AD15-A3D6E8EE484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8B17-B233-4320-9517-C55E23493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B39-1BB4-4129-AD15-A3D6E8EE484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8B17-B233-4320-9517-C55E23493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B39-1BB4-4129-AD15-A3D6E8EE484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8B17-B233-4320-9517-C55E23493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B39-1BB4-4129-AD15-A3D6E8EE484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8B17-B233-4320-9517-C55E23493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B39-1BB4-4129-AD15-A3D6E8EE484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8B17-B233-4320-9517-C55E23493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B39-1BB4-4129-AD15-A3D6E8EE484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8B17-B233-4320-9517-C55E23493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B39-1BB4-4129-AD15-A3D6E8EE484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8B17-B233-4320-9517-C55E23493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B39-1BB4-4129-AD15-A3D6E8EE484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8B17-B233-4320-9517-C55E23493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B39-1BB4-4129-AD15-A3D6E8EE484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8B17-B233-4320-9517-C55E23493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32B39-1BB4-4129-AD15-A3D6E8EE484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48B17-B233-4320-9517-C55E23493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Statement Word Order: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676400"/>
            <a:ext cx="8915400" cy="1295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+ verb + rest of sentence: 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Ej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Isabel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la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3810000"/>
            <a:ext cx="8915400" cy="1295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2) Subject + verb + object: 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Ej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Isabel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película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Word Order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716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 Word + verb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subject/pronoun + rest of sentence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400" baseline="0" dirty="0" err="1" smtClean="0">
                <a:latin typeface="+mj-lt"/>
                <a:ea typeface="+mj-ea"/>
                <a:cs typeface="+mj-cs"/>
              </a:rPr>
              <a:t>Ej</a:t>
            </a:r>
            <a:r>
              <a:rPr lang="en-US" sz="3400" baseline="0" dirty="0" smtClean="0">
                <a:latin typeface="+mj-lt"/>
                <a:ea typeface="+mj-ea"/>
                <a:cs typeface="+mj-cs"/>
              </a:rPr>
              <a:t>.</a:t>
            </a:r>
            <a:r>
              <a:rPr lang="en-US" sz="3400" dirty="0" smtClean="0">
                <a:latin typeface="+mj-lt"/>
                <a:ea typeface="+mj-ea"/>
                <a:cs typeface="+mj-cs"/>
              </a:rPr>
              <a:t> ¿</a:t>
            </a:r>
            <a:r>
              <a:rPr lang="en-US" sz="3400" dirty="0" err="1" smtClean="0">
                <a:latin typeface="+mj-lt"/>
                <a:ea typeface="+mj-ea"/>
                <a:cs typeface="+mj-cs"/>
              </a:rPr>
              <a:t>Dónde</a:t>
            </a:r>
            <a:r>
              <a:rPr lang="en-US" sz="3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400" dirty="0" err="1" smtClean="0">
                <a:latin typeface="+mj-lt"/>
                <a:ea typeface="+mj-ea"/>
                <a:cs typeface="+mj-cs"/>
              </a:rPr>
              <a:t>vives</a:t>
            </a:r>
            <a:r>
              <a:rPr lang="en-US" sz="3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400" dirty="0" err="1" smtClean="0">
                <a:latin typeface="+mj-lt"/>
                <a:ea typeface="+mj-ea"/>
                <a:cs typeface="+mj-cs"/>
              </a:rPr>
              <a:t>tú</a:t>
            </a:r>
            <a:r>
              <a:rPr lang="en-US" sz="3400" dirty="0" smtClean="0">
                <a:latin typeface="+mj-lt"/>
                <a:ea typeface="+mj-ea"/>
                <a:cs typeface="+mj-cs"/>
              </a:rPr>
              <a:t>?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Ej</a:t>
            </a: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¿</a:t>
            </a:r>
            <a:r>
              <a:rPr kumimoji="0" lang="en-US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Cómo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profesora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la </a:t>
            </a:r>
            <a:r>
              <a:rPr kumimoji="0" lang="en-US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clase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en-US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inglés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0386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2) Verb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(subject/pronoun) + rest of sentence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400" baseline="0" dirty="0" err="1" smtClean="0">
                <a:latin typeface="+mj-lt"/>
                <a:ea typeface="+mj-ea"/>
                <a:cs typeface="+mj-cs"/>
              </a:rPr>
              <a:t>Ej</a:t>
            </a:r>
            <a:r>
              <a:rPr lang="en-US" sz="3400" baseline="0" dirty="0" smtClean="0">
                <a:latin typeface="+mj-lt"/>
                <a:ea typeface="+mj-ea"/>
                <a:cs typeface="+mj-cs"/>
              </a:rPr>
              <a:t>.</a:t>
            </a:r>
            <a:r>
              <a:rPr lang="en-US" sz="3400" dirty="0" smtClean="0">
                <a:latin typeface="+mj-lt"/>
                <a:ea typeface="+mj-ea"/>
                <a:cs typeface="+mj-cs"/>
              </a:rPr>
              <a:t> ¿</a:t>
            </a:r>
            <a:r>
              <a:rPr lang="en-US" sz="3400" dirty="0" err="1" smtClean="0">
                <a:latin typeface="+mj-lt"/>
                <a:ea typeface="+mj-ea"/>
                <a:cs typeface="+mj-cs"/>
              </a:rPr>
              <a:t>Va</a:t>
            </a:r>
            <a:r>
              <a:rPr lang="en-US" sz="3400" dirty="0" smtClean="0">
                <a:latin typeface="+mj-lt"/>
                <a:ea typeface="+mj-ea"/>
                <a:cs typeface="+mj-cs"/>
              </a:rPr>
              <a:t> Elena al </a:t>
            </a:r>
            <a:r>
              <a:rPr lang="en-US" sz="3400" dirty="0" err="1" smtClean="0">
                <a:latin typeface="+mj-lt"/>
                <a:ea typeface="+mj-ea"/>
                <a:cs typeface="+mj-cs"/>
              </a:rPr>
              <a:t>gimnasio</a:t>
            </a:r>
            <a:r>
              <a:rPr lang="en-US" sz="3400" dirty="0" smtClean="0">
                <a:latin typeface="+mj-lt"/>
                <a:ea typeface="+mj-ea"/>
                <a:cs typeface="+mj-cs"/>
              </a:rPr>
              <a:t>?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Ej</a:t>
            </a: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¿</a:t>
            </a:r>
            <a:r>
              <a:rPr kumimoji="0" lang="en-US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Estudias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mucho?</a:t>
            </a: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Verb Sentence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a sentence has 2 verbs: 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Conjugate the first verb, 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leave the second in the infinitive: 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Huh?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3434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Ej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Necesito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estudiar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más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the following sentences to statements or questions: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600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1) Miguel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estudia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la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biblioteca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438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Ella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simpática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276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3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¿Vive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ella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la casa? 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114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¿Comes </a:t>
            </a:r>
            <a:r>
              <a:rPr kumimoji="0" lang="en-US" sz="44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tú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 la cafeteria? 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5181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5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Él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muy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cómico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156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Statement Word Order:  </vt:lpstr>
      <vt:lpstr>Question Word Order</vt:lpstr>
      <vt:lpstr>Double Verb Sentence</vt:lpstr>
      <vt:lpstr>Change the following sentences to statements or questions: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Statement Word Order:  </dc:title>
  <dc:creator> </dc:creator>
  <cp:lastModifiedBy>Plymouth School District</cp:lastModifiedBy>
  <cp:revision>4</cp:revision>
  <dcterms:created xsi:type="dcterms:W3CDTF">2012-01-31T02:52:33Z</dcterms:created>
  <dcterms:modified xsi:type="dcterms:W3CDTF">2012-01-31T13:18:39Z</dcterms:modified>
</cp:coreProperties>
</file>