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84" r:id="rId14"/>
    <p:sldId id="285" r:id="rId15"/>
    <p:sldId id="286" r:id="rId16"/>
    <p:sldId id="287" r:id="rId17"/>
    <p:sldId id="269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8" r:id="rId34"/>
    <p:sldId id="319" r:id="rId35"/>
    <p:sldId id="291" r:id="rId36"/>
    <p:sldId id="294" r:id="rId37"/>
    <p:sldId id="304" r:id="rId38"/>
    <p:sldId id="309" r:id="rId39"/>
    <p:sldId id="292" r:id="rId40"/>
    <p:sldId id="315" r:id="rId41"/>
    <p:sldId id="308" r:id="rId42"/>
    <p:sldId id="293" r:id="rId43"/>
    <p:sldId id="306" r:id="rId44"/>
    <p:sldId id="296" r:id="rId45"/>
    <p:sldId id="303" r:id="rId46"/>
    <p:sldId id="298" r:id="rId47"/>
    <p:sldId id="299" r:id="rId48"/>
    <p:sldId id="317" r:id="rId49"/>
    <p:sldId id="314" r:id="rId50"/>
    <p:sldId id="311" r:id="rId51"/>
    <p:sldId id="300" r:id="rId52"/>
    <p:sldId id="301" r:id="rId53"/>
    <p:sldId id="289" r:id="rId54"/>
    <p:sldId id="302" r:id="rId55"/>
    <p:sldId id="313" r:id="rId56"/>
    <p:sldId id="290" r:id="rId57"/>
    <p:sldId id="295" r:id="rId58"/>
    <p:sldId id="318" r:id="rId59"/>
    <p:sldId id="305" r:id="rId60"/>
    <p:sldId id="307" r:id="rId61"/>
    <p:sldId id="310" r:id="rId62"/>
    <p:sldId id="312" r:id="rId63"/>
    <p:sldId id="297" r:id="rId64"/>
    <p:sldId id="316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1" autoAdjust="0"/>
    <p:restoredTop sz="94728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96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0906-566B-47E5-8DAD-BC03E75F205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99F9-2C2F-4ECA-9A06-425DDBA59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2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0906-566B-47E5-8DAD-BC03E75F205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99F9-2C2F-4ECA-9A06-425DDBA59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1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0906-566B-47E5-8DAD-BC03E75F205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99F9-2C2F-4ECA-9A06-425DDBA59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3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0906-566B-47E5-8DAD-BC03E75F205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99F9-2C2F-4ECA-9A06-425DDBA59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7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0906-566B-47E5-8DAD-BC03E75F205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99F9-2C2F-4ECA-9A06-425DDBA59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2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0906-566B-47E5-8DAD-BC03E75F205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99F9-2C2F-4ECA-9A06-425DDBA59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4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0906-566B-47E5-8DAD-BC03E75F205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99F9-2C2F-4ECA-9A06-425DDBA59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9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0906-566B-47E5-8DAD-BC03E75F205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99F9-2C2F-4ECA-9A06-425DDBA59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0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0906-566B-47E5-8DAD-BC03E75F205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99F9-2C2F-4ECA-9A06-425DDBA59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3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0906-566B-47E5-8DAD-BC03E75F205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99F9-2C2F-4ECA-9A06-425DDBA59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6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20906-566B-47E5-8DAD-BC03E75F205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99F9-2C2F-4ECA-9A06-425DDBA59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0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20906-566B-47E5-8DAD-BC03E75F205F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A99F9-2C2F-4ECA-9A06-425DDBA59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9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Las </a:t>
            </a:r>
            <a:r>
              <a:rPr lang="en-US" sz="9600" dirty="0" err="1" smtClean="0"/>
              <a:t>descripciones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Serio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 descr="C:\Documents and Settings\User\Local Settings\Temporary Internet Files\Content.IE5\300NVCXQ\MP90044868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7818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51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Simpático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Documents and Settings\User\Local Settings\Temporary Internet Files\Content.IE5\11ZF33JG\MP90026268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849403" cy="388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51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Trabajador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70" name="Picture 6" descr="C:\Documents and Settings\User\Local Settings\Temporary Internet Files\Content.IE5\EDHNJXXY\MP9004444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320417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51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Rubio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Documents and Settings\User\Local Settings\Temporary Internet Files\Content.IE5\EDHNJXXY\MP9004304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3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Pelirrojo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Documents and Settings\User\Local Settings\Temporary Internet Files\Content.IE5\7J4EB76N\MP91022101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320417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3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Alto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Documents and Settings\User\Local Settings\Temporary Internet Files\Content.IE5\11ZF33JG\MC9000787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2065338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9550623">
            <a:off x="5966238" y="2362201"/>
            <a:ext cx="2209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3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Bajo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Documents and Settings\User\Local Settings\Temporary Internet Files\Content.IE5\EDHNJXXY\MP90028937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7217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3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Alegre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Documents and Settings\User\Local Settings\Temporary Internet Files\Content.IE5\EDHNJXXY\MP90042279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490061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51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Bien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Documents and Settings\User\Local Settings\Temporary Internet Files\Content.IE5\LIUIK3TT\MP9004311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494816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Artístico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pic>
        <p:nvPicPr>
          <p:cNvPr id="1026" name="Picture 2" descr="C:\Documents and Settings\User\Local Settings\Temporary Internet Files\Content.IE5\LIUIK3TT\MP900443103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025033" cy="60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97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Cansado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5" name="Picture 3" descr="C:\Documents and Settings\User\Local Settings\Temporary Internet Files\Content.IE5\EDHNJXXY\MP9003089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985191" cy="464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Contento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3" name="Picture 7" descr="C:\Documents and Settings\User\Local Settings\Temporary Internet Files\Content.IE5\LIUIK3TT\MP9004464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251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Deprimido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Documents and Settings\User\Local Settings\Temporary Internet Files\Content.IE5\7J4EB76N\MP9004483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629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Emocionado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Documents and Settings\User\Local Settings\Temporary Internet Files\Content.IE5\300NVCXQ\MP90044859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Enfermo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Documents and Settings\User\Local Settings\Temporary Internet Files\Content.IE5\1LAMJOCU\MP9004393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3473252" cy="490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Enojado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 descr="C:\Documents and Settings\User\Local Settings\Temporary Internet Files\Content.IE5\1LAMJOCU\MP90044222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4200"/>
            <a:ext cx="6934200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Mal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Documents and Settings\User\Local Settings\Temporary Internet Files\Content.IE5\LIUIK3TT\MP9004431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974496" cy="445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Más</a:t>
            </a:r>
            <a:r>
              <a:rPr lang="en-US" sz="9600" dirty="0" smtClean="0"/>
              <a:t> o </a:t>
            </a:r>
            <a:r>
              <a:rPr lang="en-US" sz="9600" dirty="0" err="1" smtClean="0"/>
              <a:t>menos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3" name="Picture 3" descr="C:\Documents and Settings\User\Local Settings\Temporary Internet Files\Content.IE5\300NVCXQ\MP9004395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345933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Nervioso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Documents and Settings\User\Local Settings\Temporary Internet Files\Content.IE5\300NVCXQ\MP9004423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3403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Ocupado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C:\Documents and Settings\User\Local Settings\Temporary Internet Files\Content.IE5\LIUIK3TT\MP90044312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2389604"/>
            <a:ext cx="4730376" cy="31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C:\Documents and Settings\User\Local Settings\Temporary Internet Files\Content.IE5\LIUIK3TT\MP90044312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24" y="2389604"/>
            <a:ext cx="4730376" cy="31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Atlético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User\Local Settings\Temporary Internet Files\Content.IE5\11ZF33JG\MP90042216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Regular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5" name="Picture 3" descr="C:\Documents and Settings\User\Local Settings\Temporary Internet Files\Content.IE5\300NVCXQ\MP9004487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505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Tranquilo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Documents and Settings\User\Local Settings\Temporary Internet Files\Content.IE5\LIUIK3TT\MP90043048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Triste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702" name="Picture 6" descr="C:\Documents and Settings\User\Local Settings\Temporary Internet Files\Content.IE5\LIUIK3TT\MP90040029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295817" cy="419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SER VS. ESTAR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700" dirty="0" smtClean="0">
                <a:solidFill>
                  <a:srgbClr val="FF0000"/>
                </a:solidFill>
              </a:rPr>
              <a:t>?</a:t>
            </a:r>
            <a:endParaRPr lang="en-US" sz="28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Bonito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User\Local Settings\Temporary Internet Files\Content.IE5\LIUIK3TT\MP9004309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742004" cy="449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66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Organizado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User\Local Settings\Temporary Internet Files\Content.IE5\7J4EB76N\MP90042249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9685"/>
            <a:ext cx="7090534" cy="471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Alegre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Documents and Settings\User\Local Settings\Temporary Internet Files\Content.IE5\EDHNJXXY\MP90042279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490061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1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Emocionado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Documents and Settings\User\Local Settings\Temporary Internet Files\Content.IE5\300NVCXQ\MP90044859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78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Cómico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C:\Documents and Settings\User\Local Settings\Temporary Internet Files\Content.IE5\7J4EB76N\MP9004424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324863" cy="439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73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Bonito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User\Local Settings\Temporary Internet Files\Content.IE5\LIUIK3TT\MP9004309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742004" cy="449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Ocupado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C:\Documents and Settings\User\Local Settings\Temporary Internet Files\Content.IE5\LIUIK3TT\MP90044312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2389604"/>
            <a:ext cx="4730376" cy="31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C:\Documents and Settings\User\Local Settings\Temporary Internet Files\Content.IE5\LIUIK3TT\MP90044312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24" y="2389604"/>
            <a:ext cx="4730376" cy="314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9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Deprimido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Documents and Settings\User\Local Settings\Temporary Internet Files\Content.IE5\7J4EB76N\MP9004483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629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2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9600" dirty="0" err="1" smtClean="0"/>
              <a:t>Desorganizado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User\Local Settings\Temporary Internet Files\Content.IE5\11ZF33JG\MP90039935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4617720" cy="461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87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Cansado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5" name="Picture 3" descr="C:\Documents and Settings\User\Local Settings\Temporary Internet Files\Content.IE5\EDHNJXXY\MP9003089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985191" cy="464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13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Perezoso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7" name="Picture 5" descr="C:\Documents and Settings\User\Local Settings\Temporary Internet Files\Content.IE5\300NVCXQ\MP9004316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63912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04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Bajo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Documents and Settings\User\Local Settings\Temporary Internet Files\Content.IE5\EDHNJXXY\MP90028937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7217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3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Simpático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Documents and Settings\User\Local Settings\Temporary Internet Files\Content.IE5\11ZF33JG\MP90026268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849403" cy="388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89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Trabajador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70" name="Picture 6" descr="C:\Documents and Settings\User\Local Settings\Temporary Internet Files\Content.IE5\EDHNJXXY\MP9004444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320417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9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Tranquilo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Documents and Settings\User\Local Settings\Temporary Internet Files\Content.IE5\LIUIK3TT\MP90043048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48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Nervioso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Documents and Settings\User\Local Settings\Temporary Internet Files\Content.IE5\300NVCXQ\MP9004423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3403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Cómico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C:\Documents and Settings\User\Local Settings\Temporary Internet Files\Content.IE5\7J4EB76N\MP9004424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324863" cy="439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Enojado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 descr="C:\Documents and Settings\User\Local Settings\Temporary Internet Files\Content.IE5\1LAMJOCU\MP90044222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4200"/>
            <a:ext cx="6934200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Rubio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Documents and Settings\User\Local Settings\Temporary Internet Files\Content.IE5\EDHNJXXY\MP9004304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64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Pelirrojo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Documents and Settings\User\Local Settings\Temporary Internet Files\Content.IE5\7J4EB76N\MP91022101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320417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49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Artístico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pic>
        <p:nvPicPr>
          <p:cNvPr id="1026" name="Picture 2" descr="C:\Documents and Settings\User\Local Settings\Temporary Internet Files\Content.IE5\LIUIK3TT\MP900443103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5400"/>
            <a:ext cx="4025033" cy="603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Alto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Documents and Settings\User\Local Settings\Temporary Internet Files\Content.IE5\11ZF33JG\MC9000787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2065338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9550623">
            <a:off x="5966238" y="2362201"/>
            <a:ext cx="2209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0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Más</a:t>
            </a:r>
            <a:r>
              <a:rPr lang="en-US" sz="9600" dirty="0" smtClean="0"/>
              <a:t> o </a:t>
            </a:r>
            <a:r>
              <a:rPr lang="en-US" sz="9600" dirty="0" err="1" smtClean="0"/>
              <a:t>menos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3" name="Picture 3" descr="C:\Documents and Settings\User\Local Settings\Temporary Internet Files\Content.IE5\300NVCXQ\MP9004395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345933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59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Atlético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User\Local Settings\Temporary Internet Files\Content.IE5\11ZF33JG\MP90042216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9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Estudioso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User\Local Settings\Temporary Internet Files\Content.IE5\7J4EB76N\MP9003997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17404"/>
            <a:ext cx="5952783" cy="396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1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Triste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702" name="Picture 6" descr="C:\Documents and Settings\User\Local Settings\Temporary Internet Files\Content.IE5\LIUIK3TT\MP90040029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295817" cy="419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61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Bien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Documents and Settings\User\Local Settings\Temporary Internet Files\Content.IE5\LIUIK3TT\MP9004311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494816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9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9600" dirty="0" err="1" smtClean="0"/>
              <a:t>Desorganizado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User\Local Settings\Temporary Internet Files\Content.IE5\11ZF33JG\MP90039935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4617720" cy="461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Contento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3" name="Picture 7" descr="C:\Documents and Settings\User\Local Settings\Temporary Internet Files\Content.IE5\LIUIK3TT\MP9004464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251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66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Enfermo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Documents and Settings\User\Local Settings\Temporary Internet Files\Content.IE5\1LAMJOCU\MP9004393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3473252" cy="490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6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Mal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C:\Documents and Settings\User\Local Settings\Temporary Internet Files\Content.IE5\LIUIK3TT\MP9004431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2974496" cy="445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3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Serio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 descr="C:\Documents and Settings\User\Local Settings\Temporary Internet Files\Content.IE5\300NVCXQ\MP90044868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7818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44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Regular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5" name="Picture 3" descr="C:\Documents and Settings\User\Local Settings\Temporary Internet Files\Content.IE5\300NVCXQ\MP9004487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505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50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Organizado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User\Local Settings\Temporary Internet Files\Content.IE5\7J4EB76N\MP90042249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9685"/>
            <a:ext cx="7090534" cy="471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Estudioso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User\Local Settings\Temporary Internet Files\Content.IE5\7J4EB76N\MP9003997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17404"/>
            <a:ext cx="5952783" cy="396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Perezoso</a:t>
            </a:r>
            <a:r>
              <a:rPr lang="en-US" sz="9600" dirty="0" smtClean="0"/>
              <a:t> (a)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7" name="Picture 5" descr="C:\Documents and Settings\User\Local Settings\Temporary Internet Files\Content.IE5\300NVCXQ\MP9004316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63912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215</Words>
  <Application>Microsoft Office PowerPoint</Application>
  <PresentationFormat>On-screen Show (4:3)</PresentationFormat>
  <Paragraphs>63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Arial</vt:lpstr>
      <vt:lpstr>Calibri</vt:lpstr>
      <vt:lpstr>Office Theme</vt:lpstr>
      <vt:lpstr>Las descripciones</vt:lpstr>
      <vt:lpstr>Artístico (a)</vt:lpstr>
      <vt:lpstr>Atlético (a)</vt:lpstr>
      <vt:lpstr>Bonito (a)</vt:lpstr>
      <vt:lpstr>Cómico (a)</vt:lpstr>
      <vt:lpstr>Desorganizado (a)</vt:lpstr>
      <vt:lpstr>Organizado (a)</vt:lpstr>
      <vt:lpstr>Estudioso (a)</vt:lpstr>
      <vt:lpstr>Perezoso (a)</vt:lpstr>
      <vt:lpstr>Serio (a)</vt:lpstr>
      <vt:lpstr>Simpático (a)</vt:lpstr>
      <vt:lpstr>Trabajador (a)</vt:lpstr>
      <vt:lpstr>Rubio (a)</vt:lpstr>
      <vt:lpstr>Pelirrojo (a)</vt:lpstr>
      <vt:lpstr>Alto (a)</vt:lpstr>
      <vt:lpstr>Bajo (a)</vt:lpstr>
      <vt:lpstr>PowerPoint Presentation</vt:lpstr>
      <vt:lpstr>Alegre</vt:lpstr>
      <vt:lpstr>Bien</vt:lpstr>
      <vt:lpstr>Cansado (a)</vt:lpstr>
      <vt:lpstr>Contento (a)</vt:lpstr>
      <vt:lpstr>Deprimido (a)</vt:lpstr>
      <vt:lpstr>Emocionado (a)</vt:lpstr>
      <vt:lpstr>Enfermo (a)</vt:lpstr>
      <vt:lpstr>Enojado (a)</vt:lpstr>
      <vt:lpstr>Mal</vt:lpstr>
      <vt:lpstr>Más o menos</vt:lpstr>
      <vt:lpstr>Nervioso (a)</vt:lpstr>
      <vt:lpstr>Ocupado (a)</vt:lpstr>
      <vt:lpstr>Regular</vt:lpstr>
      <vt:lpstr>Tranquilo (a)</vt:lpstr>
      <vt:lpstr>Triste</vt:lpstr>
      <vt:lpstr>PowerPoint Presentation</vt:lpstr>
      <vt:lpstr>SER VS. ESTAR</vt:lpstr>
      <vt:lpstr>Bonito (a)</vt:lpstr>
      <vt:lpstr>Organizado (a)</vt:lpstr>
      <vt:lpstr>Alegre</vt:lpstr>
      <vt:lpstr>Emocionado (a)</vt:lpstr>
      <vt:lpstr>Cómico (a)</vt:lpstr>
      <vt:lpstr>Ocupado (a)</vt:lpstr>
      <vt:lpstr>Deprimido (a)</vt:lpstr>
      <vt:lpstr>Desorganizado (a)</vt:lpstr>
      <vt:lpstr>Cansado (a)</vt:lpstr>
      <vt:lpstr>Perezoso (a)</vt:lpstr>
      <vt:lpstr>Bajo (a)</vt:lpstr>
      <vt:lpstr>Simpático (a)</vt:lpstr>
      <vt:lpstr>Trabajador (a)</vt:lpstr>
      <vt:lpstr>Tranquilo (a)</vt:lpstr>
      <vt:lpstr>Nervioso (a)</vt:lpstr>
      <vt:lpstr>Enojado (a)</vt:lpstr>
      <vt:lpstr>Rubio (a)</vt:lpstr>
      <vt:lpstr>Pelirrojo (a)</vt:lpstr>
      <vt:lpstr>Artístico (a)</vt:lpstr>
      <vt:lpstr>Alto (a)</vt:lpstr>
      <vt:lpstr>Más o menos</vt:lpstr>
      <vt:lpstr>Atlético (a)</vt:lpstr>
      <vt:lpstr>Estudioso (a)</vt:lpstr>
      <vt:lpstr>Triste</vt:lpstr>
      <vt:lpstr>Bien</vt:lpstr>
      <vt:lpstr>Contento (a)</vt:lpstr>
      <vt:lpstr>Enfermo (a)</vt:lpstr>
      <vt:lpstr>Mal</vt:lpstr>
      <vt:lpstr>Serio (a)</vt:lpstr>
      <vt:lpstr>Regular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LeFEVRE</dc:creator>
  <cp:lastModifiedBy>Laura Koebel</cp:lastModifiedBy>
  <cp:revision>5</cp:revision>
  <dcterms:created xsi:type="dcterms:W3CDTF">2011-08-29T15:02:04Z</dcterms:created>
  <dcterms:modified xsi:type="dcterms:W3CDTF">2015-09-28T12:59:14Z</dcterms:modified>
</cp:coreProperties>
</file>