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3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9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8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2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6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2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1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2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4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9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A61C-2726-4191-B252-99517840394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94D9E-4111-495F-82DE-52833A9E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2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182563"/>
            <a:ext cx="9144000" cy="1785937"/>
          </a:xfrm>
        </p:spPr>
        <p:txBody>
          <a:bodyPr/>
          <a:lstStyle/>
          <a:p>
            <a:r>
              <a:rPr lang="en-US" dirty="0" err="1" smtClean="0"/>
              <a:t>Rapiditos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39801"/>
            <a:ext cx="12192000" cy="2755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l">
              <a:buAutoNum type="arabicPeriod"/>
            </a:pPr>
            <a:r>
              <a:rPr lang="en-US" dirty="0" smtClean="0"/>
              <a:t>Write </a:t>
            </a:r>
            <a:r>
              <a:rPr lang="en-US" dirty="0" smtClean="0"/>
              <a:t>the subject pronouns </a:t>
            </a:r>
            <a:r>
              <a:rPr lang="en-US" dirty="0" smtClean="0"/>
              <a:t>in order on a grid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90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Rapiditos:  </vt:lpstr>
    </vt:vector>
  </TitlesOfParts>
  <Company>Plymouth Joint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Koebel</dc:creator>
  <cp:lastModifiedBy>Laura Koebel</cp:lastModifiedBy>
  <cp:revision>2</cp:revision>
  <dcterms:created xsi:type="dcterms:W3CDTF">2017-10-12T16:00:38Z</dcterms:created>
  <dcterms:modified xsi:type="dcterms:W3CDTF">2017-10-12T16:01:08Z</dcterms:modified>
</cp:coreProperties>
</file>