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98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C6A1E-D732-4348-809D-6902879CEE8D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DCCC-4D61-4E03-90D8-83B4D8ED2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01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C6A1E-D732-4348-809D-6902879CEE8D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DCCC-4D61-4E03-90D8-83B4D8ED2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922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C6A1E-D732-4348-809D-6902879CEE8D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DCCC-4D61-4E03-90D8-83B4D8ED2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108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C6A1E-D732-4348-809D-6902879CEE8D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DCCC-4D61-4E03-90D8-83B4D8ED2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657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C6A1E-D732-4348-809D-6902879CEE8D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DCCC-4D61-4E03-90D8-83B4D8ED2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552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C6A1E-D732-4348-809D-6902879CEE8D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DCCC-4D61-4E03-90D8-83B4D8ED2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591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C6A1E-D732-4348-809D-6902879CEE8D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DCCC-4D61-4E03-90D8-83B4D8ED2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222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C6A1E-D732-4348-809D-6902879CEE8D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DCCC-4D61-4E03-90D8-83B4D8ED2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487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C6A1E-D732-4348-809D-6902879CEE8D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DCCC-4D61-4E03-90D8-83B4D8ED2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397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C6A1E-D732-4348-809D-6902879CEE8D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DCCC-4D61-4E03-90D8-83B4D8ED2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568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C6A1E-D732-4348-809D-6902879CEE8D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DCCC-4D61-4E03-90D8-83B4D8ED2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08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C6A1E-D732-4348-809D-6902879CEE8D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6DCCC-4D61-4E03-90D8-83B4D8ED2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538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39700"/>
            <a:ext cx="9144000" cy="965200"/>
          </a:xfrm>
        </p:spPr>
        <p:txBody>
          <a:bodyPr/>
          <a:lstStyle/>
          <a:p>
            <a:r>
              <a:rPr lang="en-US" dirty="0" err="1" smtClean="0"/>
              <a:t>Rapiditos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1955800"/>
            <a:ext cx="9144000" cy="9652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1. Oral: </a:t>
            </a:r>
            <a:r>
              <a:rPr lang="en-US" dirty="0" err="1" smtClean="0"/>
              <a:t>Pregunta</a:t>
            </a:r>
            <a:r>
              <a:rPr lang="en-US" dirty="0" smtClean="0"/>
              <a:t>: 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gusta</a:t>
            </a:r>
            <a:r>
              <a:rPr lang="en-US" dirty="0" smtClean="0"/>
              <a:t> </a:t>
            </a:r>
            <a:r>
              <a:rPr lang="en-US" dirty="0" err="1" smtClean="0"/>
              <a:t>hacer</a:t>
            </a:r>
            <a:r>
              <a:rPr lang="en-US" dirty="0" smtClean="0"/>
              <a:t>? a las personas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grupo</a:t>
            </a:r>
            <a:endParaRPr lang="en-US" dirty="0" smtClean="0"/>
          </a:p>
          <a:p>
            <a:pPr marL="1143000" indent="-1143000">
              <a:buAutoNum type="arabicPeriod"/>
            </a:pP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-1790700" y="2565400"/>
            <a:ext cx="9144000" cy="9652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2. Escribe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español</a:t>
            </a:r>
            <a:r>
              <a:rPr lang="en-US" dirty="0" smtClean="0"/>
              <a:t>: </a:t>
            </a:r>
          </a:p>
          <a:p>
            <a:r>
              <a:rPr lang="en-US" dirty="0" smtClean="0"/>
              <a:t>I like to study. 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-1790700" y="3771900"/>
            <a:ext cx="9144000" cy="9652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3</a:t>
            </a:r>
            <a:r>
              <a:rPr lang="en-US" dirty="0" smtClean="0"/>
              <a:t>. Escribe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español</a:t>
            </a:r>
            <a:r>
              <a:rPr lang="en-US" dirty="0" smtClean="0"/>
              <a:t>: </a:t>
            </a:r>
          </a:p>
          <a:p>
            <a:r>
              <a:rPr lang="en-US" dirty="0" smtClean="0"/>
              <a:t>He likes to swim. 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-1790700" y="4978400"/>
            <a:ext cx="9144000" cy="9652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4</a:t>
            </a:r>
            <a:r>
              <a:rPr lang="en-US" dirty="0" smtClean="0"/>
              <a:t>. Escribe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español</a:t>
            </a:r>
            <a:r>
              <a:rPr lang="en-US" dirty="0" smtClean="0"/>
              <a:t>: </a:t>
            </a:r>
          </a:p>
          <a:p>
            <a:r>
              <a:rPr lang="en-US" dirty="0" smtClean="0"/>
              <a:t>You like to play soccer. </a:t>
            </a:r>
          </a:p>
        </p:txBody>
      </p:sp>
    </p:spTree>
    <p:extLst>
      <p:ext uri="{BB962C8B-B14F-4D97-AF65-F5344CB8AC3E}">
        <p14:creationId xmlns:p14="http://schemas.microsoft.com/office/powerpoint/2010/main" val="1222097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Rapiditos</vt:lpstr>
    </vt:vector>
  </TitlesOfParts>
  <Company>Plymouth Joint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Rapiditos</dc:title>
  <dc:creator>Laura Koebel</dc:creator>
  <cp:lastModifiedBy>Laura Koebel</cp:lastModifiedBy>
  <cp:revision>1</cp:revision>
  <dcterms:created xsi:type="dcterms:W3CDTF">2017-09-11T21:57:13Z</dcterms:created>
  <dcterms:modified xsi:type="dcterms:W3CDTF">2017-09-11T21:57:42Z</dcterms:modified>
</cp:coreProperties>
</file>