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1E988-CE58-469D-ADDE-0BA23232C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A72F6-14BE-4803-AFB4-F892195E0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0EFCB-296E-4C18-AFAB-A3F4A5F48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43DC3-6962-482E-BB1B-88E95FEEB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73AD3-4FF8-43C9-BD5B-AD7DC9BF8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09CF9-9D2F-4D47-9DDC-5D4081F73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C773-4664-471E-BCA0-3992373A7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47784-003B-4FF0-8EC6-B86780DFB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A1AF-4728-4D6F-917C-0124B8B6D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2C649-E0C7-4FEE-89EC-C4788857C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70047-8F4B-4668-8BFC-9D7E7CA08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178F9-5C14-480F-A450-E6A94581B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5ED5A0-4B6B-478F-9C0F-D3DB479F4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Partes del Cuerpo</a:t>
            </a:r>
          </a:p>
        </p:txBody>
      </p:sp>
      <p:pic>
        <p:nvPicPr>
          <p:cNvPr id="2051" name="Picture 5" descr="http://esoriano.files.wordpress.com/2007/05/human_bo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676400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monstruo_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0" y="533400"/>
            <a:ext cx="2935288" cy="5851525"/>
          </a:xfrm>
          <a:noFill/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590800" y="14478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La boca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943600" y="33528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la mano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629400" y="25146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el codo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362200" y="21336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el brazo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5867400" y="41910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la pierna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5486400" y="61722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el pie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2743200" y="6096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las orejas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4419600" y="2286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los ojos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6172200" y="14478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la nariz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1676400" y="32004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el dedo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1905000" y="4419600"/>
            <a:ext cx="12192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la rodilla</a:t>
            </a:r>
          </a:p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09600" y="17526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la lengua</a:t>
            </a:r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 flipH="1">
            <a:off x="4876800" y="609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 flipH="1">
            <a:off x="4495800" y="5334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7" name="Line 25"/>
          <p:cNvSpPr>
            <a:spLocks noChangeShapeType="1"/>
          </p:cNvSpPr>
          <p:nvPr/>
        </p:nvSpPr>
        <p:spPr bwMode="auto">
          <a:xfrm flipH="1" flipV="1">
            <a:off x="4724400" y="1447800"/>
            <a:ext cx="1447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>
            <a:off x="3733800" y="9906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>
            <a:off x="3886200" y="9906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0" name="Line 28"/>
          <p:cNvSpPr>
            <a:spLocks noChangeShapeType="1"/>
          </p:cNvSpPr>
          <p:nvPr/>
        </p:nvSpPr>
        <p:spPr bwMode="auto">
          <a:xfrm>
            <a:off x="3886200" y="1676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1" name="Line 29"/>
          <p:cNvSpPr>
            <a:spLocks noChangeShapeType="1"/>
          </p:cNvSpPr>
          <p:nvPr/>
        </p:nvSpPr>
        <p:spPr bwMode="auto">
          <a:xfrm flipV="1">
            <a:off x="2057400" y="1752600"/>
            <a:ext cx="2667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3124200" y="23622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 flipV="1">
            <a:off x="2362200" y="32766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4" name="Line 32"/>
          <p:cNvSpPr>
            <a:spLocks noChangeShapeType="1"/>
          </p:cNvSpPr>
          <p:nvPr/>
        </p:nvSpPr>
        <p:spPr bwMode="auto">
          <a:xfrm>
            <a:off x="2819400" y="4648200"/>
            <a:ext cx="1295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 flipH="1" flipV="1">
            <a:off x="4876800" y="60960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7" name="Line 35"/>
          <p:cNvSpPr>
            <a:spLocks noChangeShapeType="1"/>
          </p:cNvSpPr>
          <p:nvPr/>
        </p:nvSpPr>
        <p:spPr bwMode="auto">
          <a:xfrm flipH="1" flipV="1">
            <a:off x="5257800" y="434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8" name="Line 36"/>
          <p:cNvSpPr>
            <a:spLocks noChangeShapeType="1"/>
          </p:cNvSpPr>
          <p:nvPr/>
        </p:nvSpPr>
        <p:spPr bwMode="auto">
          <a:xfrm flipH="1" flipV="1">
            <a:off x="5105400" y="32766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09" name="Line 37"/>
          <p:cNvSpPr>
            <a:spLocks noChangeShapeType="1"/>
          </p:cNvSpPr>
          <p:nvPr/>
        </p:nvSpPr>
        <p:spPr bwMode="auto">
          <a:xfrm flipH="1">
            <a:off x="5943600" y="27432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019800" y="1905000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los hombros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5257800" y="2133600"/>
            <a:ext cx="762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2" dur="2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82" grpId="0"/>
      <p:bldP spid="3083" grpId="0"/>
      <p:bldP spid="3084" grpId="0"/>
      <p:bldP spid="3085" grpId="0"/>
      <p:bldP spid="3086" grpId="0"/>
      <p:bldP spid="3087" grpId="0"/>
      <p:bldP spid="3088" grpId="0"/>
      <p:bldP spid="3089" grpId="0"/>
      <p:bldP spid="3090" grpId="0"/>
      <p:bldP spid="3091" grpId="0"/>
      <p:bldP spid="3092" grpId="0"/>
      <p:bldP spid="3095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3102" grpId="0" animBg="1"/>
      <p:bldP spid="3103" grpId="0" animBg="1"/>
      <p:bldP spid="3104" grpId="0" animBg="1"/>
      <p:bldP spid="3106" grpId="0" animBg="1"/>
      <p:bldP spid="3107" grpId="0" animBg="1"/>
      <p:bldP spid="3108" grpId="0" animBg="1"/>
      <p:bldP spid="3109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heart-clip-art.jpg"/>
          <p:cNvPicPr>
            <a:picLocks noGrp="1" noChangeAspect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609600"/>
            <a:ext cx="1524000" cy="1390650"/>
          </a:xfr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67000" y="8382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El corazón</a:t>
            </a:r>
          </a:p>
        </p:txBody>
      </p:sp>
      <p:pic>
        <p:nvPicPr>
          <p:cNvPr id="5122" name="Picture 2" descr="http://www.riomobility.com/images/health/ba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743200"/>
            <a:ext cx="171608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19400" y="3886200"/>
            <a:ext cx="1236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la espalda</a:t>
            </a:r>
          </a:p>
        </p:txBody>
      </p:sp>
      <p:pic>
        <p:nvPicPr>
          <p:cNvPr id="5124" name="Picture 4" descr="http://www.workshoplive.com/articles/dbimages/shaki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81000"/>
            <a:ext cx="19812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5867400" y="2133600"/>
            <a:ext cx="14478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7391400" y="18288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las caderas</a:t>
            </a:r>
          </a:p>
        </p:txBody>
      </p:sp>
      <p:pic>
        <p:nvPicPr>
          <p:cNvPr id="5126" name="Picture 6" descr="http://www.hughston.com/hha/ank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733800"/>
            <a:ext cx="20574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391400" y="44958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el tobillo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4104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.abcnews.com/images/Health/nm_big_belly_080404_m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33800" y="8382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El estómago</a:t>
            </a:r>
          </a:p>
        </p:txBody>
      </p:sp>
      <p:pic>
        <p:nvPicPr>
          <p:cNvPr id="5125" name="Picture 5" descr="http://images.ientrymail.com/mullet_joh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971800"/>
            <a:ext cx="24384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2362200" y="4800600"/>
            <a:ext cx="167640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14800" y="44958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el pelo</a:t>
            </a:r>
          </a:p>
        </p:txBody>
      </p:sp>
      <p:pic>
        <p:nvPicPr>
          <p:cNvPr id="5127" name="Picture 7" descr="http://mocoloco.com/art/archives/mueck_baby_head_jan_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676400"/>
            <a:ext cx="28194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00800" y="47244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la cabeza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condenast.co.uk/imagelib/320x360/d_f/FaceMap_Girl3_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048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09800" y="1219200"/>
            <a:ext cx="914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600"/>
              <a:t>}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2743200" y="19050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la cara</a:t>
            </a:r>
          </a:p>
        </p:txBody>
      </p:sp>
      <p:pic>
        <p:nvPicPr>
          <p:cNvPr id="30724" name="Picture 4" descr="http://content.mainemoms.com/moms/blogs/uploaded_images/brushing_teeth_-_clip_art-7328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838200"/>
            <a:ext cx="27432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62800" y="16764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los dientes</a:t>
            </a:r>
          </a:p>
        </p:txBody>
      </p:sp>
      <p:pic>
        <p:nvPicPr>
          <p:cNvPr id="30726" name="Picture 6" descr="http://upload.wikimedia.org/wikipedia/commons/9/99/Female_ne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1910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2057400" y="5181600"/>
            <a:ext cx="23622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05200" y="48006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el cuello</a:t>
            </a:r>
          </a:p>
        </p:txBody>
      </p:sp>
      <p:pic>
        <p:nvPicPr>
          <p:cNvPr id="30728" name="Picture 8" descr="http://www.lipsinc.ca/About%20Us_files/Model%20Lip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657600"/>
            <a:ext cx="353377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172200" y="59436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los labios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148" grpId="0"/>
      <p:bldP spid="6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soriano.files.wordpress.com/2007/05/human_bo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31242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38400" y="1752600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el cuerpo</a:t>
            </a:r>
          </a:p>
        </p:txBody>
      </p:sp>
      <p:pic>
        <p:nvPicPr>
          <p:cNvPr id="7173" name="Picture 5" descr="http://t2.gstatic.com/images?q=tbn:ANd9GcTktCS25KArf6cvwmo7eOm2xqWWMFqLoYbKoj5saFG5ANo_Ja6lyQ&amp;t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200400"/>
            <a:ext cx="20859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19600" y="4724400"/>
            <a:ext cx="1828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la  garganta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791200" y="4800600"/>
            <a:ext cx="1295400" cy="2286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6" name="Picture 8" descr="http://upload.wikimedia.org/wikipedia/commons/4/48/Cleft-Ch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33400"/>
            <a:ext cx="2714625" cy="195386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0" y="914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  <a:r>
              <a:rPr lang="en-US" sz="3600" dirty="0" smtClean="0"/>
              <a:t>a </a:t>
            </a:r>
            <a:r>
              <a:rPr lang="en-US" sz="3600" dirty="0" err="1" smtClean="0"/>
              <a:t>barbilla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utoUpdateAnimBg="0"/>
      <p:bldP spid="6" grpId="0" animBg="1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58</Words>
  <Application>Microsoft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Default Design</vt:lpstr>
      <vt:lpstr>Partes del Cuerpo</vt:lpstr>
      <vt:lpstr>Slide 2</vt:lpstr>
      <vt:lpstr>Slide 3</vt:lpstr>
      <vt:lpstr>Slide 4</vt:lpstr>
      <vt:lpstr>Slide 5</vt:lpstr>
      <vt:lpstr>Slide 6</vt:lpstr>
    </vt:vector>
  </TitlesOfParts>
  <Company>San Jose Episcopal Day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Partes del Cuerpo</dc:title>
  <dc:creator>SJEDS</dc:creator>
  <cp:lastModifiedBy>Plymouth School District</cp:lastModifiedBy>
  <cp:revision>32</cp:revision>
  <dcterms:created xsi:type="dcterms:W3CDTF">2005-04-29T18:45:09Z</dcterms:created>
  <dcterms:modified xsi:type="dcterms:W3CDTF">2011-01-26T16:04:27Z</dcterms:modified>
</cp:coreProperties>
</file>