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2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054E0-5812-4429-800D-E3273D639306}" type="datetimeFigureOut">
              <a:rPr lang="en-US" smtClean="0"/>
              <a:pPr/>
              <a:t>12/5/2014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C0365-A6BB-4F2B-A434-8D5087DD9E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054E0-5812-4429-800D-E3273D639306}" type="datetimeFigureOut">
              <a:rPr lang="en-US" smtClean="0"/>
              <a:pPr/>
              <a:t>12/5/2014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C0365-A6BB-4F2B-A434-8D5087DD9E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054E0-5812-4429-800D-E3273D639306}" type="datetimeFigureOut">
              <a:rPr lang="en-US" smtClean="0"/>
              <a:pPr/>
              <a:t>12/5/2014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C0365-A6BB-4F2B-A434-8D5087DD9E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054E0-5812-4429-800D-E3273D639306}" type="datetimeFigureOut">
              <a:rPr lang="en-US" smtClean="0"/>
              <a:pPr/>
              <a:t>12/5/2014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C0365-A6BB-4F2B-A434-8D5087DD9E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054E0-5812-4429-800D-E3273D639306}" type="datetimeFigureOut">
              <a:rPr lang="en-US" smtClean="0"/>
              <a:pPr/>
              <a:t>12/5/2014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C0365-A6BB-4F2B-A434-8D5087DD9E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054E0-5812-4429-800D-E3273D639306}" type="datetimeFigureOut">
              <a:rPr lang="en-US" smtClean="0"/>
              <a:pPr/>
              <a:t>12/5/2014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C0365-A6BB-4F2B-A434-8D5087DD9E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054E0-5812-4429-800D-E3273D639306}" type="datetimeFigureOut">
              <a:rPr lang="en-US" smtClean="0"/>
              <a:pPr/>
              <a:t>12/5/2014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C0365-A6BB-4F2B-A434-8D5087DD9E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054E0-5812-4429-800D-E3273D639306}" type="datetimeFigureOut">
              <a:rPr lang="en-US" smtClean="0"/>
              <a:pPr/>
              <a:t>12/5/2014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C0365-A6BB-4F2B-A434-8D5087DD9E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054E0-5812-4429-800D-E3273D639306}" type="datetimeFigureOut">
              <a:rPr lang="en-US" smtClean="0"/>
              <a:pPr/>
              <a:t>12/5/2014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C0365-A6BB-4F2B-A434-8D5087DD9E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054E0-5812-4429-800D-E3273D639306}" type="datetimeFigureOut">
              <a:rPr lang="en-US" smtClean="0"/>
              <a:pPr/>
              <a:t>12/5/2014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C0365-A6BB-4F2B-A434-8D5087DD9E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054E0-5812-4429-800D-E3273D639306}" type="datetimeFigureOut">
              <a:rPr lang="en-US" smtClean="0"/>
              <a:pPr/>
              <a:t>12/5/2014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C0365-A6BB-4F2B-A434-8D5087DD9E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6054E0-5812-4429-800D-E3273D639306}" type="datetimeFigureOut">
              <a:rPr lang="en-US" smtClean="0"/>
              <a:pPr/>
              <a:t>12/5/2014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9C0365-A6BB-4F2B-A434-8D5087DD9E7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295400"/>
            <a:ext cx="2362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/>
              <a:t>verdes</a:t>
            </a:r>
            <a:endParaRPr lang="en-US" sz="6000" dirty="0"/>
          </a:p>
        </p:txBody>
      </p:sp>
      <p:sp>
        <p:nvSpPr>
          <p:cNvPr id="5" name="TextBox 4"/>
          <p:cNvSpPr txBox="1"/>
          <p:nvPr/>
        </p:nvSpPr>
        <p:spPr>
          <a:xfrm>
            <a:off x="0" y="3276600"/>
            <a:ext cx="2667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/>
              <a:t>azules</a:t>
            </a:r>
            <a:endParaRPr lang="en-US" sz="6000" dirty="0"/>
          </a:p>
        </p:txBody>
      </p:sp>
      <p:sp>
        <p:nvSpPr>
          <p:cNvPr id="6" name="TextBox 5"/>
          <p:cNvSpPr txBox="1"/>
          <p:nvPr/>
        </p:nvSpPr>
        <p:spPr>
          <a:xfrm>
            <a:off x="228600" y="5410200"/>
            <a:ext cx="5257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cafés/</a:t>
            </a:r>
            <a:r>
              <a:rPr lang="en-US" sz="6000" dirty="0" err="1" smtClean="0"/>
              <a:t>marrónes</a:t>
            </a:r>
            <a:endParaRPr lang="en-US" sz="6000" dirty="0"/>
          </a:p>
        </p:txBody>
      </p:sp>
      <p:sp>
        <p:nvSpPr>
          <p:cNvPr id="7" name="TextBox 6"/>
          <p:cNvSpPr txBox="1"/>
          <p:nvPr/>
        </p:nvSpPr>
        <p:spPr>
          <a:xfrm>
            <a:off x="914400" y="0"/>
            <a:ext cx="7543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smtClean="0"/>
              <a:t>Los </a:t>
            </a:r>
            <a:r>
              <a:rPr lang="en-US" sz="8800" dirty="0" err="1" smtClean="0"/>
              <a:t>ojos</a:t>
            </a:r>
            <a:endParaRPr lang="en-US" sz="8800" dirty="0"/>
          </a:p>
        </p:txBody>
      </p:sp>
      <p:pic>
        <p:nvPicPr>
          <p:cNvPr id="1026" name="Picture 2" descr="C:\Documents and Settings\lkoebel\Local Settings\Temporary Internet Files\Content.IE5\DANZJKWW\MP900409654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3600" y="5029200"/>
            <a:ext cx="2438399" cy="162687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6629400" y="3962400"/>
            <a:ext cx="25146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600" dirty="0" err="1" smtClean="0"/>
              <a:t>garzos</a:t>
            </a:r>
            <a:endParaRPr lang="en-US" sz="4600" dirty="0"/>
          </a:p>
        </p:txBody>
      </p:sp>
      <p:pic>
        <p:nvPicPr>
          <p:cNvPr id="6146" name="Picture 2" descr="http://t3.gstatic.com/images?q=tbn:ANd9GcRsWtxzi1f1bUXo3mr1DjxvCIidkLT-KsoJcJzxPD-mzCVKrLXuLQ:upload.wikimedia.org/wikipedia/commons/b/bb/Greeney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67000" y="1295400"/>
            <a:ext cx="3343275" cy="1362075"/>
          </a:xfrm>
          <a:prstGeom prst="rect">
            <a:avLst/>
          </a:prstGeom>
          <a:noFill/>
        </p:spPr>
      </p:pic>
      <p:pic>
        <p:nvPicPr>
          <p:cNvPr id="6148" name="Picture 4" descr="http://t0.gstatic.com/images?q=tbn:ANd9GcQy8Xm1wYhm7qQq0A8hGmX7ywg4f96LCSb6G8sSgKQx_1NGsdZt3g:www.nyewall.com/images/2013/08/black-cat-blue-eyes-wallpaper-hd-widescreen-wallpaper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0" y="3200400"/>
            <a:ext cx="2857500" cy="1600200"/>
          </a:xfrm>
          <a:prstGeom prst="rect">
            <a:avLst/>
          </a:prstGeom>
          <a:noFill/>
        </p:spPr>
      </p:pic>
      <p:pic>
        <p:nvPicPr>
          <p:cNvPr id="6150" name="Picture 6" descr="http://t2.gstatic.com/images?q=tbn:ANd9GcQllcbSa5GCynCggTwUBosZijGu4I2rNJCAIWOphbSCKwC_x22Ruw:upload.wikimedia.org/wikipedia/commons/7/72/Hazeleyes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77000" y="2057400"/>
            <a:ext cx="2466975" cy="18478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 </a:t>
            </a:r>
          </a:p>
          <a:p>
            <a:r>
              <a:rPr lang="en-US" sz="6000" dirty="0" smtClean="0"/>
              <a:t>¿</a:t>
            </a:r>
            <a:r>
              <a:rPr lang="en-US" sz="6000" dirty="0" err="1" smtClean="0"/>
              <a:t>Q</a:t>
            </a:r>
            <a:r>
              <a:rPr lang="en-US" sz="6000" dirty="0" err="1" smtClean="0"/>
              <a:t>ué</a:t>
            </a:r>
            <a:r>
              <a:rPr lang="en-US" sz="6000" dirty="0" smtClean="0"/>
              <a:t> </a:t>
            </a:r>
            <a:r>
              <a:rPr lang="en-US" sz="6000" dirty="0"/>
              <a:t>color </a:t>
            </a:r>
            <a:r>
              <a:rPr lang="en-US" sz="6000" dirty="0" smtClean="0"/>
              <a:t>de </a:t>
            </a:r>
            <a:r>
              <a:rPr lang="en-US" sz="6000" dirty="0" err="1" smtClean="0"/>
              <a:t>ojos</a:t>
            </a:r>
            <a:r>
              <a:rPr lang="en-US" sz="6000" dirty="0" smtClean="0"/>
              <a:t> </a:t>
            </a:r>
            <a:r>
              <a:rPr lang="en-US" sz="6000" dirty="0" err="1" smtClean="0"/>
              <a:t>tienes</a:t>
            </a:r>
            <a:r>
              <a:rPr lang="en-US" sz="6000" dirty="0" smtClean="0"/>
              <a:t>? </a:t>
            </a:r>
            <a:endParaRPr lang="en-US" sz="6000" dirty="0"/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1295400"/>
            <a:ext cx="8305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/>
              <a:t>Yo</a:t>
            </a:r>
            <a:r>
              <a:rPr lang="en-US" sz="6000" dirty="0" smtClean="0"/>
              <a:t> </a:t>
            </a:r>
            <a:r>
              <a:rPr lang="en-US" sz="6000" dirty="0" err="1" smtClean="0"/>
              <a:t>tengo</a:t>
            </a:r>
            <a:r>
              <a:rPr lang="en-US" sz="6000" dirty="0" smtClean="0"/>
              <a:t> </a:t>
            </a:r>
            <a:r>
              <a:rPr lang="en-US" sz="6000" dirty="0" err="1" smtClean="0"/>
              <a:t>ojos</a:t>
            </a:r>
            <a:r>
              <a:rPr lang="en-US" sz="6000" dirty="0" smtClean="0"/>
              <a:t> </a:t>
            </a:r>
            <a:r>
              <a:rPr lang="en-US" sz="6000" dirty="0" err="1" smtClean="0"/>
              <a:t>azules</a:t>
            </a:r>
            <a:r>
              <a:rPr lang="en-US" sz="6000" dirty="0" smtClean="0"/>
              <a:t>. </a:t>
            </a:r>
            <a:endParaRPr lang="en-US" sz="6000" dirty="0"/>
          </a:p>
        </p:txBody>
      </p:sp>
      <p:sp>
        <p:nvSpPr>
          <p:cNvPr id="5" name="TextBox 4"/>
          <p:cNvSpPr txBox="1"/>
          <p:nvPr/>
        </p:nvSpPr>
        <p:spPr>
          <a:xfrm>
            <a:off x="0" y="2895601"/>
            <a:ext cx="89916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 </a:t>
            </a:r>
          </a:p>
          <a:p>
            <a:r>
              <a:rPr lang="en-US" sz="6000" dirty="0" smtClean="0"/>
              <a:t>¿ </a:t>
            </a:r>
            <a:r>
              <a:rPr lang="en-US" sz="6000" dirty="0" err="1" smtClean="0"/>
              <a:t>Qué</a:t>
            </a:r>
            <a:r>
              <a:rPr lang="en-US" sz="6000" dirty="0" smtClean="0"/>
              <a:t> color de </a:t>
            </a:r>
            <a:r>
              <a:rPr lang="en-US" sz="6000" dirty="0" err="1" smtClean="0"/>
              <a:t>ojos</a:t>
            </a:r>
            <a:r>
              <a:rPr lang="en-US" sz="6000" dirty="0" smtClean="0"/>
              <a:t> </a:t>
            </a:r>
            <a:r>
              <a:rPr lang="en-US" sz="6000" dirty="0" err="1" smtClean="0"/>
              <a:t>tiene</a:t>
            </a:r>
            <a:r>
              <a:rPr lang="en-US" sz="6000" dirty="0" smtClean="0"/>
              <a:t> </a:t>
            </a:r>
            <a:r>
              <a:rPr lang="en-US" sz="6000" dirty="0" err="1" smtClean="0"/>
              <a:t>tu</a:t>
            </a:r>
            <a:r>
              <a:rPr lang="en-US" sz="6000" dirty="0" smtClean="0"/>
              <a:t> </a:t>
            </a:r>
            <a:r>
              <a:rPr lang="en-US" sz="6000" dirty="0" err="1" smtClean="0"/>
              <a:t>compañero</a:t>
            </a:r>
            <a:r>
              <a:rPr lang="en-US" sz="6000" dirty="0" smtClean="0"/>
              <a:t>/a? </a:t>
            </a:r>
            <a:endParaRPr lang="en-US" sz="6000" dirty="0"/>
          </a:p>
          <a:p>
            <a:endParaRPr lang="en-US" sz="6000" dirty="0"/>
          </a:p>
        </p:txBody>
      </p:sp>
      <p:sp>
        <p:nvSpPr>
          <p:cNvPr id="6" name="TextBox 5"/>
          <p:cNvSpPr txBox="1"/>
          <p:nvPr/>
        </p:nvSpPr>
        <p:spPr>
          <a:xfrm>
            <a:off x="533400" y="5105400"/>
            <a:ext cx="8305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Ella </a:t>
            </a:r>
            <a:r>
              <a:rPr lang="en-US" sz="6000" dirty="0" err="1" smtClean="0"/>
              <a:t>tiene</a:t>
            </a:r>
            <a:r>
              <a:rPr lang="en-US" sz="6000" dirty="0" smtClean="0"/>
              <a:t> </a:t>
            </a:r>
            <a:r>
              <a:rPr lang="en-US" sz="6000" dirty="0" err="1" smtClean="0"/>
              <a:t>ojos</a:t>
            </a:r>
            <a:r>
              <a:rPr lang="en-US" sz="6000" dirty="0" smtClean="0"/>
              <a:t> </a:t>
            </a:r>
            <a:r>
              <a:rPr lang="en-US" sz="6000" dirty="0" err="1" smtClean="0"/>
              <a:t>verdes</a:t>
            </a:r>
            <a:r>
              <a:rPr lang="en-US" sz="6000" dirty="0" smtClean="0"/>
              <a:t>. </a:t>
            </a:r>
            <a:endParaRPr 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7400" y="-304800"/>
            <a:ext cx="6324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dirty="0"/>
              <a:t>e</a:t>
            </a:r>
            <a:r>
              <a:rPr lang="en-US" sz="12000" dirty="0" smtClean="0"/>
              <a:t>l </a:t>
            </a:r>
            <a:r>
              <a:rPr lang="en-US" sz="12000" dirty="0" err="1" smtClean="0"/>
              <a:t>pelo</a:t>
            </a:r>
            <a:endParaRPr lang="en-US" sz="12000" dirty="0"/>
          </a:p>
        </p:txBody>
      </p:sp>
      <p:pic>
        <p:nvPicPr>
          <p:cNvPr id="2050" name="Picture 2" descr="C:\Documents and Settings\lkoebel\Local Settings\Temporary Internet Files\Content.IE5\1IF9L1H6\MC90008362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1295400"/>
            <a:ext cx="1909343" cy="2001617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0" y="1600200"/>
            <a:ext cx="3352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/>
              <a:t>rubio</a:t>
            </a:r>
            <a:endParaRPr lang="en-US" sz="6000" dirty="0"/>
          </a:p>
        </p:txBody>
      </p:sp>
      <p:sp>
        <p:nvSpPr>
          <p:cNvPr id="5" name="TextBox 4"/>
          <p:cNvSpPr txBox="1"/>
          <p:nvPr/>
        </p:nvSpPr>
        <p:spPr>
          <a:xfrm>
            <a:off x="4495800" y="2209800"/>
            <a:ext cx="29718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/>
              <a:t>castaño</a:t>
            </a:r>
            <a:endParaRPr lang="en-US" sz="6000" dirty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3962400"/>
            <a:ext cx="3886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/>
              <a:t>pelirrojo</a:t>
            </a:r>
            <a:endParaRPr lang="en-US" sz="6000" dirty="0"/>
          </a:p>
        </p:txBody>
      </p:sp>
      <p:sp>
        <p:nvSpPr>
          <p:cNvPr id="7" name="TextBox 6"/>
          <p:cNvSpPr txBox="1"/>
          <p:nvPr/>
        </p:nvSpPr>
        <p:spPr>
          <a:xfrm>
            <a:off x="2667000" y="5842337"/>
            <a:ext cx="2895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negro</a:t>
            </a:r>
            <a:endParaRPr lang="en-US" sz="6000" dirty="0"/>
          </a:p>
        </p:txBody>
      </p:sp>
      <p:pic>
        <p:nvPicPr>
          <p:cNvPr id="4098" name="Picture 2" descr="http://t3.gstatic.com/images?q=tbn:ANd9GcRHUoiTLcatXFnpntId7RXSQH9u_3a0hF3pv4m99TDw2LMOuM-2og:th04.deviantart.net/fs70/PRE/i/2011/270/d/d/a_woman_with_brown_hair_by_munamahmoud-d4b3o5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34200" y="1981200"/>
            <a:ext cx="1971675" cy="2324101"/>
          </a:xfrm>
          <a:prstGeom prst="rect">
            <a:avLst/>
          </a:prstGeom>
          <a:noFill/>
        </p:spPr>
      </p:pic>
      <p:pic>
        <p:nvPicPr>
          <p:cNvPr id="4100" name="Picture 4" descr="http://t3.gstatic.com/images?q=tbn:ANd9GcSHkPRKysLhEud2ykRfW9DI5dmFlkikK5_JKnwWx_t_nO6LLgRDLQ:samanthajflynn.files.wordpress.com/2010/02/katie-lee-webster-with-natural-elvis-style-ginger-hair2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95600" y="3352800"/>
            <a:ext cx="2019300" cy="2266951"/>
          </a:xfrm>
          <a:prstGeom prst="rect">
            <a:avLst/>
          </a:prstGeom>
          <a:noFill/>
        </p:spPr>
      </p:pic>
      <p:pic>
        <p:nvPicPr>
          <p:cNvPr id="4102" name="Picture 6" descr="http://t2.gstatic.com/images?q=tbn:ANd9GcTLk-3_1usGjsHWupa1CxLx2RkoZuK3T6H0B59SxBPFNmiWJY_D:4.bp.blogspot.com/_vJqROwhGFAs/TNDId9nqNKI/AAAAAAAACgs/wxnXoy8bRTs/s1600/black%2Bhair%2Bman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38800" y="4391025"/>
            <a:ext cx="1847850" cy="24669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/>
              <a:t>¿De </a:t>
            </a:r>
            <a:r>
              <a:rPr lang="en-US" sz="6000" dirty="0" err="1"/>
              <a:t>qué</a:t>
            </a:r>
            <a:r>
              <a:rPr lang="en-US" sz="6000" dirty="0"/>
              <a:t> color </a:t>
            </a:r>
            <a:r>
              <a:rPr lang="en-US" sz="6000" dirty="0" err="1"/>
              <a:t>es</a:t>
            </a:r>
            <a:r>
              <a:rPr lang="en-US" sz="6000" dirty="0"/>
              <a:t> </a:t>
            </a:r>
            <a:r>
              <a:rPr lang="en-US" sz="6000" dirty="0" err="1"/>
              <a:t>tu</a:t>
            </a:r>
            <a:r>
              <a:rPr lang="en-US" sz="6000" dirty="0"/>
              <a:t> </a:t>
            </a:r>
            <a:r>
              <a:rPr lang="en-US" sz="6000" dirty="0" err="1"/>
              <a:t>pelo</a:t>
            </a:r>
            <a:r>
              <a:rPr lang="en-US" sz="6000" dirty="0"/>
              <a:t>? </a:t>
            </a: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1371600"/>
            <a:ext cx="7620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/>
              <a:t>Yo</a:t>
            </a:r>
            <a:r>
              <a:rPr lang="en-US" sz="6000" dirty="0" smtClean="0"/>
              <a:t> </a:t>
            </a:r>
            <a:r>
              <a:rPr lang="en-US" sz="6000" dirty="0" err="1" smtClean="0"/>
              <a:t>tengo</a:t>
            </a:r>
            <a:r>
              <a:rPr lang="en-US" sz="6000" dirty="0" smtClean="0"/>
              <a:t> </a:t>
            </a:r>
            <a:r>
              <a:rPr lang="en-US" sz="6000" dirty="0" err="1" smtClean="0"/>
              <a:t>pelo</a:t>
            </a:r>
            <a:r>
              <a:rPr lang="en-US" sz="6000" dirty="0" smtClean="0"/>
              <a:t>________</a:t>
            </a:r>
            <a:endParaRPr lang="en-US" sz="60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3581400"/>
            <a:ext cx="91440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/>
              <a:t>¿De </a:t>
            </a:r>
            <a:r>
              <a:rPr lang="en-US" sz="6000" dirty="0" err="1"/>
              <a:t>qué</a:t>
            </a:r>
            <a:r>
              <a:rPr lang="en-US" sz="6000" dirty="0"/>
              <a:t> color </a:t>
            </a:r>
            <a:r>
              <a:rPr lang="en-US" sz="6000" dirty="0" err="1"/>
              <a:t>es</a:t>
            </a:r>
            <a:r>
              <a:rPr lang="en-US" sz="6000" dirty="0"/>
              <a:t> </a:t>
            </a:r>
            <a:r>
              <a:rPr lang="en-US" sz="6000" dirty="0" err="1"/>
              <a:t>s</a:t>
            </a:r>
            <a:r>
              <a:rPr lang="en-US" sz="6000" dirty="0" err="1" smtClean="0"/>
              <a:t>u</a:t>
            </a:r>
            <a:r>
              <a:rPr lang="en-US" sz="6000" dirty="0" smtClean="0"/>
              <a:t> </a:t>
            </a:r>
            <a:r>
              <a:rPr lang="en-US" sz="6000" dirty="0" err="1"/>
              <a:t>pelo</a:t>
            </a:r>
            <a:r>
              <a:rPr lang="en-US" sz="6000" dirty="0"/>
              <a:t>? 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4800600"/>
            <a:ext cx="7620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Ella </a:t>
            </a:r>
            <a:r>
              <a:rPr lang="en-US" sz="6000" dirty="0" err="1" smtClean="0"/>
              <a:t>tiene</a:t>
            </a:r>
            <a:r>
              <a:rPr lang="en-US" sz="6000" dirty="0" smtClean="0"/>
              <a:t> </a:t>
            </a:r>
            <a:r>
              <a:rPr lang="en-US" sz="6000" dirty="0" err="1" smtClean="0"/>
              <a:t>pelo</a:t>
            </a:r>
            <a:r>
              <a:rPr lang="en-US" sz="6000" dirty="0" smtClean="0"/>
              <a:t>________</a:t>
            </a:r>
            <a:endParaRPr 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066800"/>
            <a:ext cx="91440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/>
              <a:t>¿De </a:t>
            </a:r>
            <a:r>
              <a:rPr lang="en-US" sz="6000" dirty="0" err="1"/>
              <a:t>qué</a:t>
            </a:r>
            <a:r>
              <a:rPr lang="en-US" sz="6000" dirty="0"/>
              <a:t> color </a:t>
            </a:r>
            <a:r>
              <a:rPr lang="en-US" sz="6000" dirty="0" err="1"/>
              <a:t>es</a:t>
            </a:r>
            <a:r>
              <a:rPr lang="en-US" sz="6000" dirty="0"/>
              <a:t> </a:t>
            </a:r>
            <a:r>
              <a:rPr lang="en-US" sz="6000" dirty="0" smtClean="0"/>
              <a:t>el </a:t>
            </a:r>
            <a:r>
              <a:rPr lang="en-US" sz="6000" dirty="0" err="1" smtClean="0"/>
              <a:t>pelo</a:t>
            </a:r>
            <a:r>
              <a:rPr lang="en-US" sz="6000" dirty="0" smtClean="0"/>
              <a:t> de </a:t>
            </a:r>
            <a:r>
              <a:rPr lang="en-US" sz="6000" dirty="0" err="1" smtClean="0"/>
              <a:t>tu</a:t>
            </a:r>
            <a:r>
              <a:rPr lang="en-US" sz="6000" dirty="0" smtClean="0"/>
              <a:t> </a:t>
            </a:r>
            <a:r>
              <a:rPr lang="en-US" sz="6000" dirty="0" err="1" smtClean="0"/>
              <a:t>compañero</a:t>
            </a:r>
            <a:r>
              <a:rPr lang="en-US" sz="6000" dirty="0" smtClean="0"/>
              <a:t>/a? </a:t>
            </a:r>
            <a:endParaRPr lang="en-US" sz="6000" dirty="0"/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0" y="3429000"/>
            <a:ext cx="8839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Ella/</a:t>
            </a:r>
            <a:r>
              <a:rPr lang="en-US" sz="6000" dirty="0" err="1" smtClean="0"/>
              <a:t>él</a:t>
            </a:r>
            <a:r>
              <a:rPr lang="en-US" sz="6000" dirty="0" smtClean="0"/>
              <a:t> </a:t>
            </a:r>
            <a:r>
              <a:rPr lang="en-US" sz="6000" dirty="0" err="1" smtClean="0"/>
              <a:t>tiene</a:t>
            </a:r>
            <a:r>
              <a:rPr lang="en-US" sz="6000" dirty="0" smtClean="0"/>
              <a:t> </a:t>
            </a:r>
            <a:r>
              <a:rPr lang="en-US" sz="6000" dirty="0" err="1" smtClean="0"/>
              <a:t>pelo</a:t>
            </a:r>
            <a:r>
              <a:rPr lang="en-US" sz="6000" dirty="0" smtClean="0"/>
              <a:t>________</a:t>
            </a:r>
            <a:endParaRPr 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762000"/>
            <a:ext cx="82296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/>
              <a:t>¿</a:t>
            </a:r>
            <a:r>
              <a:rPr lang="en-US" sz="8000" dirty="0" err="1"/>
              <a:t>Cómo</a:t>
            </a:r>
            <a:r>
              <a:rPr lang="en-US" sz="8000" dirty="0"/>
              <a:t> </a:t>
            </a:r>
            <a:r>
              <a:rPr lang="en-US" sz="8000" dirty="0" err="1"/>
              <a:t>es</a:t>
            </a:r>
            <a:r>
              <a:rPr lang="en-US" sz="8000" dirty="0"/>
              <a:t> </a:t>
            </a:r>
            <a:r>
              <a:rPr lang="en-US" sz="8000" dirty="0" err="1"/>
              <a:t>ella</a:t>
            </a:r>
            <a:r>
              <a:rPr lang="en-US" sz="8000" dirty="0"/>
              <a:t>/</a:t>
            </a:r>
            <a:r>
              <a:rPr lang="en-US" sz="8000" dirty="0" err="1"/>
              <a:t>él</a:t>
            </a:r>
            <a:r>
              <a:rPr lang="en-US" sz="8000" dirty="0"/>
              <a:t>?</a:t>
            </a: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14400" y="2514600"/>
            <a:ext cx="6477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Ella </a:t>
            </a:r>
            <a:r>
              <a:rPr lang="en-US" sz="6000" dirty="0" err="1" smtClean="0"/>
              <a:t>es</a:t>
            </a:r>
            <a:r>
              <a:rPr lang="en-US" sz="6000" dirty="0" smtClean="0"/>
              <a:t> </a:t>
            </a:r>
            <a:r>
              <a:rPr lang="en-US" sz="6000" dirty="0" err="1" smtClean="0"/>
              <a:t>rubia</a:t>
            </a:r>
            <a:r>
              <a:rPr lang="en-US" sz="6000" dirty="0" smtClean="0"/>
              <a:t>. </a:t>
            </a:r>
          </a:p>
          <a:p>
            <a:r>
              <a:rPr lang="en-US" sz="6000" dirty="0" smtClean="0"/>
              <a:t>Ella </a:t>
            </a:r>
            <a:r>
              <a:rPr lang="en-US" sz="6000" dirty="0" err="1" smtClean="0"/>
              <a:t>es</a:t>
            </a:r>
            <a:r>
              <a:rPr lang="en-US" sz="6000" dirty="0" smtClean="0"/>
              <a:t> </a:t>
            </a:r>
            <a:r>
              <a:rPr lang="en-US" sz="6000" dirty="0" err="1" smtClean="0"/>
              <a:t>pelirroja</a:t>
            </a:r>
            <a:r>
              <a:rPr lang="en-US" sz="6000" dirty="0" smtClean="0"/>
              <a:t>.</a:t>
            </a:r>
          </a:p>
          <a:p>
            <a:r>
              <a:rPr lang="en-US" sz="6000" dirty="0" err="1" smtClean="0"/>
              <a:t>Él</a:t>
            </a:r>
            <a:r>
              <a:rPr lang="en-US" sz="6000" dirty="0" smtClean="0"/>
              <a:t> </a:t>
            </a:r>
            <a:r>
              <a:rPr lang="en-US" sz="6000" dirty="0" err="1" smtClean="0"/>
              <a:t>es</a:t>
            </a:r>
            <a:r>
              <a:rPr lang="en-US" sz="6000" dirty="0" smtClean="0"/>
              <a:t> </a:t>
            </a:r>
            <a:r>
              <a:rPr lang="en-US" sz="6000" dirty="0" err="1" smtClean="0"/>
              <a:t>castaño</a:t>
            </a:r>
            <a:r>
              <a:rPr lang="en-US" sz="6000"/>
              <a:t>.</a:t>
            </a:r>
            <a:endParaRPr lang="en-US" sz="6000" dirty="0" smtClean="0"/>
          </a:p>
          <a:p>
            <a:endParaRPr 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78</Words>
  <Application>Microsoft Office PowerPoint</Application>
  <PresentationFormat>On-screen Show (4:3)</PresentationFormat>
  <Paragraphs>26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PSD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Plymouth School District</dc:creator>
  <cp:lastModifiedBy>kzolp</cp:lastModifiedBy>
  <cp:revision>15</cp:revision>
  <dcterms:created xsi:type="dcterms:W3CDTF">2010-12-01T13:22:28Z</dcterms:created>
  <dcterms:modified xsi:type="dcterms:W3CDTF">2014-12-05T17:23:20Z</dcterms:modified>
</cp:coreProperties>
</file>