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5" r:id="rId11"/>
    <p:sldId id="267" r:id="rId12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851F-2C4B-4498-9BF8-8F3E49C09F3D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F01E-4590-497D-A8D1-FA3664E5A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851F-2C4B-4498-9BF8-8F3E49C09F3D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F01E-4590-497D-A8D1-FA3664E5A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851F-2C4B-4498-9BF8-8F3E49C09F3D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F01E-4590-497D-A8D1-FA3664E5A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851F-2C4B-4498-9BF8-8F3E49C09F3D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F01E-4590-497D-A8D1-FA3664E5A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851F-2C4B-4498-9BF8-8F3E49C09F3D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F01E-4590-497D-A8D1-FA3664E5A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851F-2C4B-4498-9BF8-8F3E49C09F3D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F01E-4590-497D-A8D1-FA3664E5A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851F-2C4B-4498-9BF8-8F3E49C09F3D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F01E-4590-497D-A8D1-FA3664E5A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851F-2C4B-4498-9BF8-8F3E49C09F3D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F01E-4590-497D-A8D1-FA3664E5A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851F-2C4B-4498-9BF8-8F3E49C09F3D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F01E-4590-497D-A8D1-FA3664E5A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851F-2C4B-4498-9BF8-8F3E49C09F3D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F01E-4590-497D-A8D1-FA3664E5A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851F-2C4B-4498-9BF8-8F3E49C09F3D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F01E-4590-497D-A8D1-FA3664E5A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1851F-2C4B-4498-9BF8-8F3E49C09F3D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3F01E-4590-497D-A8D1-FA3664E5A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7.jpeg"/><Relationship Id="rId7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Rapiditos</a:t>
            </a:r>
            <a:r>
              <a:rPr lang="en-US" dirty="0" smtClean="0"/>
              <a:t>: ADD your own words</a:t>
            </a:r>
            <a:endParaRPr lang="en-US" dirty="0"/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533400" y="1600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We eat…..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609600" y="2514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She understands…</a:t>
            </a: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533400" y="3352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 I drink…</a:t>
            </a:r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685800" y="426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4. They learn…</a:t>
            </a:r>
          </a:p>
        </p:txBody>
      </p:sp>
      <p:sp>
        <p:nvSpPr>
          <p:cNvPr id="10" name="Title 4"/>
          <p:cNvSpPr txBox="1">
            <a:spLocks/>
          </p:cNvSpPr>
          <p:nvPr/>
        </p:nvSpPr>
        <p:spPr>
          <a:xfrm>
            <a:off x="609600" y="5181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 You believe…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Mucho 					</a:t>
            </a:r>
            <a:r>
              <a:rPr lang="en-US" dirty="0" err="1" smtClean="0"/>
              <a:t>poco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3733800"/>
            <a:ext cx="838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veces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			de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vez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en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cuando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057400"/>
            <a:ext cx="845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siempre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		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nunca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4724400"/>
            <a:ext cx="845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Todos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los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días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905000"/>
            <a:ext cx="8229600" cy="3992562"/>
          </a:xfrm>
        </p:spPr>
        <p:txBody>
          <a:bodyPr>
            <a:noAutofit/>
          </a:bodyPr>
          <a:lstStyle/>
          <a:p>
            <a:pPr algn="l"/>
            <a:r>
              <a:rPr lang="en-US" sz="6000" dirty="0" smtClean="0"/>
              <a:t>1. I decide the classes I take. </a:t>
            </a:r>
            <a:br>
              <a:rPr lang="en-US" sz="6000" dirty="0" smtClean="0"/>
            </a:br>
            <a:r>
              <a:rPr lang="en-US" sz="6000" dirty="0" smtClean="0"/>
              <a:t>2. Do you open your book in class?</a:t>
            </a:r>
            <a:br>
              <a:rPr lang="en-US" sz="6000" dirty="0" smtClean="0"/>
            </a:br>
            <a:r>
              <a:rPr lang="en-US" sz="6000" dirty="0" smtClean="0"/>
              <a:t>3. I attend PHS. </a:t>
            </a:r>
            <a:br>
              <a:rPr lang="en-US" sz="6000" dirty="0" smtClean="0"/>
            </a:br>
            <a:r>
              <a:rPr lang="en-US" sz="6000" dirty="0" smtClean="0"/>
              <a:t>4. We receive good grades. </a:t>
            </a:r>
            <a:br>
              <a:rPr lang="en-US" sz="6000" dirty="0" smtClean="0"/>
            </a:br>
            <a:r>
              <a:rPr lang="en-US" sz="6000" dirty="0" smtClean="0"/>
              <a:t>5. I live in Plymouth. </a:t>
            </a:r>
            <a:br>
              <a:rPr lang="en-US" sz="6000" dirty="0" smtClean="0"/>
            </a:br>
            <a:r>
              <a:rPr lang="en-US" sz="6000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0146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362200" y="228600"/>
            <a:ext cx="5486400" cy="804862"/>
          </a:xfrm>
        </p:spPr>
        <p:txBody>
          <a:bodyPr>
            <a:noAutofit/>
          </a:bodyPr>
          <a:lstStyle/>
          <a:p>
            <a:r>
              <a:rPr lang="en-US" sz="9600" dirty="0" err="1" smtClean="0"/>
              <a:t>decidir</a:t>
            </a:r>
            <a:endParaRPr lang="en-US" sz="9600" dirty="0"/>
          </a:p>
        </p:txBody>
      </p:sp>
      <p:pic>
        <p:nvPicPr>
          <p:cNvPr id="12290" name="Picture 2" descr="http://t1.gstatic.com/images?q=tbn:ANd9GcQ7OyI7QaEe_UwIKzdELv7LG1youEC_YU_2HyK9-j6-G33sn80rAg:image.shutterstock.com/display_pic_with_logo/348535/125458370/stock-photo-difficult-choice-choose-at-crossroads-impossible-to-decide-which-direction-to-go-decision-when-you-12545837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0120" b="20120"/>
          <a:stretch>
            <a:fillRect/>
          </a:stretch>
        </p:blipFill>
        <p:spPr bwMode="auto">
          <a:xfrm>
            <a:off x="1752600" y="2057400"/>
            <a:ext cx="54864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228600"/>
            <a:ext cx="5486400" cy="804862"/>
          </a:xfrm>
        </p:spPr>
        <p:txBody>
          <a:bodyPr>
            <a:noAutofit/>
          </a:bodyPr>
          <a:lstStyle/>
          <a:p>
            <a:r>
              <a:rPr lang="en-US" sz="9600" dirty="0" err="1" smtClean="0"/>
              <a:t>vivir</a:t>
            </a:r>
            <a:endParaRPr lang="en-US" sz="9600" dirty="0"/>
          </a:p>
        </p:txBody>
      </p:sp>
      <p:pic>
        <p:nvPicPr>
          <p:cNvPr id="15362" name="Picture 2" descr="http://t3.gstatic.com/images?q=tbn:ANd9GcRUqz59Fh_GzdwBUVN3SyJAWknOzDroV-dhKdpHSv8XtdaOUU8r:www.livelifewell.nsw.gov.au/images/layoutimage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2333" b="12333"/>
          <a:stretch>
            <a:fillRect/>
          </a:stretch>
        </p:blipFill>
        <p:spPr bwMode="auto">
          <a:xfrm>
            <a:off x="1752600" y="1981200"/>
            <a:ext cx="54864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0"/>
            <a:ext cx="5486400" cy="804862"/>
          </a:xfrm>
        </p:spPr>
        <p:txBody>
          <a:bodyPr>
            <a:noAutofit/>
          </a:bodyPr>
          <a:lstStyle/>
          <a:p>
            <a:r>
              <a:rPr lang="en-US" sz="9600" dirty="0" err="1"/>
              <a:t>a</a:t>
            </a:r>
            <a:r>
              <a:rPr lang="en-US" sz="9600" dirty="0" err="1" smtClean="0"/>
              <a:t>sistir</a:t>
            </a:r>
            <a:r>
              <a:rPr lang="en-US" sz="9600" dirty="0" smtClean="0"/>
              <a:t> (2)</a:t>
            </a:r>
            <a:endParaRPr lang="en-US" sz="9600" dirty="0"/>
          </a:p>
        </p:txBody>
      </p:sp>
      <p:pic>
        <p:nvPicPr>
          <p:cNvPr id="16386" name="Picture 2" descr="http://t3.gstatic.com/images?q=tbn:ANd9GcS765F2e7OBp8Bd-YF81Wo8T7G-WMaAoFeyVoCGwkxN2pX_LcSm:3.bp.blogspot.com/-rFHE5Dx-WlM/TfPUi67GdaI/AAAAAAAADzY/w6iAc1C-HU4/s1600/medicaid-nursing-home-coverage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584" r="1584"/>
          <a:stretch>
            <a:fillRect/>
          </a:stretch>
        </p:blipFill>
        <p:spPr bwMode="auto">
          <a:xfrm>
            <a:off x="4038600" y="1676400"/>
            <a:ext cx="4373033" cy="3279775"/>
          </a:xfrm>
          <a:prstGeom prst="rect">
            <a:avLst/>
          </a:prstGeom>
          <a:noFill/>
        </p:spPr>
      </p:pic>
      <p:pic>
        <p:nvPicPr>
          <p:cNvPr id="16388" name="Picture 4" descr="http://t2.gstatic.com/images?q=tbn:ANd9GcQNuYw4CyfC5zyzI5WdBhLxZyWnJ4Atr681E7PSSFSzyNrXRHwG7ho4Jf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619618"/>
            <a:ext cx="3967015" cy="3257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304800"/>
            <a:ext cx="5486400" cy="804862"/>
          </a:xfrm>
        </p:spPr>
        <p:txBody>
          <a:bodyPr>
            <a:noAutofit/>
          </a:bodyPr>
          <a:lstStyle/>
          <a:p>
            <a:r>
              <a:rPr lang="en-US" sz="9600" dirty="0" err="1" smtClean="0"/>
              <a:t>compartir</a:t>
            </a:r>
            <a:endParaRPr lang="en-US" sz="9600" dirty="0"/>
          </a:p>
        </p:txBody>
      </p:sp>
      <p:pic>
        <p:nvPicPr>
          <p:cNvPr id="17410" name="Picture 2" descr="http://t2.gstatic.com/images?q=tbn:ANd9GcQq1M0S_1AVlXQ3UoNKOTI1zakH86zk2TaM9EjyubOO0NIF78V0:www.sibeliusblog.com/wp-content/uploads/2010/05/sharing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7143" r="7143"/>
          <a:stretch>
            <a:fillRect/>
          </a:stretch>
        </p:blipFill>
        <p:spPr bwMode="auto">
          <a:xfrm>
            <a:off x="1752600" y="1981200"/>
            <a:ext cx="5486400" cy="4114800"/>
          </a:xfrm>
          <a:prstGeom prst="rect">
            <a:avLst/>
          </a:prstGeom>
          <a:noFill/>
        </p:spPr>
      </p:pic>
      <p:sp>
        <p:nvSpPr>
          <p:cNvPr id="15" name="SMARTInkShape-29"/>
          <p:cNvSpPr/>
          <p:nvPr>
            <p:custDataLst>
              <p:tags r:id="rId1"/>
            </p:custDataLst>
          </p:nvPr>
        </p:nvSpPr>
        <p:spPr>
          <a:xfrm>
            <a:off x="6800850" y="6858000"/>
            <a:ext cx="57151" cy="35720"/>
          </a:xfrm>
          <a:custGeom>
            <a:avLst/>
            <a:gdLst/>
            <a:ahLst/>
            <a:cxnLst/>
            <a:rect l="0" t="0" r="0" b="0"/>
            <a:pathLst>
              <a:path w="57151" h="35720">
                <a:moveTo>
                  <a:pt x="57150" y="0"/>
                </a:moveTo>
                <a:lnTo>
                  <a:pt x="57150" y="0"/>
                </a:lnTo>
                <a:lnTo>
                  <a:pt x="27077" y="17889"/>
                </a:lnTo>
                <a:lnTo>
                  <a:pt x="0" y="3571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4600" y="381000"/>
            <a:ext cx="5486400" cy="804862"/>
          </a:xfrm>
        </p:spPr>
        <p:txBody>
          <a:bodyPr>
            <a:noAutofit/>
          </a:bodyPr>
          <a:lstStyle/>
          <a:p>
            <a:r>
              <a:rPr lang="en-US" sz="9600" dirty="0" err="1" smtClean="0"/>
              <a:t>abrir</a:t>
            </a:r>
            <a:endParaRPr lang="en-US" sz="9600" dirty="0"/>
          </a:p>
        </p:txBody>
      </p:sp>
      <p:pic>
        <p:nvPicPr>
          <p:cNvPr id="18436" name="Picture 4" descr="http://t1.gstatic.com/images?q=tbn:ANd9GcQ2eHsmVLN0eH8xL7Sojmtq68Dds7SaqFuue47o9X7mnaryUzJmvvN7qglK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2809" r="2809"/>
          <a:stretch>
            <a:fillRect/>
          </a:stretch>
        </p:blipFill>
        <p:spPr bwMode="auto">
          <a:xfrm>
            <a:off x="1676400" y="2057400"/>
            <a:ext cx="54864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62200" y="0"/>
            <a:ext cx="5486400" cy="804862"/>
          </a:xfrm>
        </p:spPr>
        <p:txBody>
          <a:bodyPr>
            <a:noAutofit/>
          </a:bodyPr>
          <a:lstStyle/>
          <a:p>
            <a:r>
              <a:rPr lang="en-US" sz="9600" dirty="0" err="1" smtClean="0"/>
              <a:t>recibir</a:t>
            </a:r>
            <a:endParaRPr lang="en-US" sz="9600" dirty="0"/>
          </a:p>
        </p:txBody>
      </p:sp>
      <p:pic>
        <p:nvPicPr>
          <p:cNvPr id="19458" name="Picture 2" descr="http://t2.gstatic.com/images?q=tbn:ANd9GcTVHKmcwJ46LVifFHGbADnuwrFsMPsIwPMUvXK8EuKhaoExglKai9nmHEUc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 bwMode="auto">
          <a:xfrm>
            <a:off x="1752600" y="1752600"/>
            <a:ext cx="54864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34DF-61B9-4CB6-8B66-4C47D65D1C68}" type="slidenum">
              <a:rPr lang="en-US"/>
              <a:pPr/>
              <a:t>8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To form the present </a:t>
            </a:r>
            <a:r>
              <a:rPr lang="en-US" dirty="0" smtClean="0">
                <a:latin typeface="Comic Sans MS" pitchFamily="66" charset="0"/>
              </a:rPr>
              <a:t>tense IR: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384425" y="1447800"/>
            <a:ext cx="4389438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  <a:latin typeface="Comic Sans MS" pitchFamily="66" charset="0"/>
              </a:rPr>
              <a:t>STEM	        +        Verb ending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33600" y="2895600"/>
            <a:ext cx="4876800" cy="3581400"/>
            <a:chOff x="1440" y="1824"/>
            <a:chExt cx="3072" cy="2256"/>
          </a:xfrm>
        </p:grpSpPr>
        <p:sp>
          <p:nvSpPr>
            <p:cNvPr id="26632" name="Line 8"/>
            <p:cNvSpPr>
              <a:spLocks noChangeShapeType="1"/>
            </p:cNvSpPr>
            <p:nvPr/>
          </p:nvSpPr>
          <p:spPr bwMode="auto">
            <a:xfrm>
              <a:off x="2928" y="1824"/>
              <a:ext cx="0" cy="2256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33" name="Line 9"/>
            <p:cNvSpPr>
              <a:spLocks noChangeShapeType="1"/>
            </p:cNvSpPr>
            <p:nvPr/>
          </p:nvSpPr>
          <p:spPr bwMode="auto">
            <a:xfrm flipV="1">
              <a:off x="1440" y="2448"/>
              <a:ext cx="3072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34" name="Line 10"/>
            <p:cNvSpPr>
              <a:spLocks noChangeShapeType="1"/>
            </p:cNvSpPr>
            <p:nvPr/>
          </p:nvSpPr>
          <p:spPr bwMode="auto">
            <a:xfrm flipV="1">
              <a:off x="1440" y="3216"/>
              <a:ext cx="3072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43200" y="28956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- o</a:t>
            </a:r>
            <a:endParaRPr lang="en-US" sz="6000" dirty="0"/>
          </a:p>
        </p:txBody>
      </p:sp>
      <p:sp>
        <p:nvSpPr>
          <p:cNvPr id="12" name="TextBox 11"/>
          <p:cNvSpPr txBox="1"/>
          <p:nvPr/>
        </p:nvSpPr>
        <p:spPr>
          <a:xfrm>
            <a:off x="2819400" y="39624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- </a:t>
            </a:r>
            <a:r>
              <a:rPr lang="en-US" sz="6000" dirty="0" err="1" smtClean="0"/>
              <a:t>es</a:t>
            </a:r>
            <a:endParaRPr lang="en-US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2743200" y="51816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- e</a:t>
            </a:r>
            <a:endParaRPr lang="en-US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4953000" y="2743200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- </a:t>
            </a:r>
            <a:r>
              <a:rPr lang="en-US" sz="6000" dirty="0" err="1">
                <a:solidFill>
                  <a:srgbClr val="FF0000"/>
                </a:solidFill>
              </a:rPr>
              <a:t>i</a:t>
            </a:r>
            <a:r>
              <a:rPr lang="en-US" sz="6000" dirty="0" err="1" smtClean="0">
                <a:solidFill>
                  <a:srgbClr val="FF0000"/>
                </a:solidFill>
              </a:rPr>
              <a:t>mos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7800" y="3962400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- </a:t>
            </a:r>
            <a:r>
              <a:rPr lang="en-US" sz="6000" dirty="0" err="1">
                <a:solidFill>
                  <a:srgbClr val="FF0000"/>
                </a:solidFill>
              </a:rPr>
              <a:t>í</a:t>
            </a:r>
            <a:r>
              <a:rPr lang="en-US" sz="6000" dirty="0" err="1" smtClean="0">
                <a:solidFill>
                  <a:srgbClr val="FF0000"/>
                </a:solidFill>
              </a:rPr>
              <a:t>s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57800" y="51816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- en</a:t>
            </a:r>
            <a:endParaRPr lang="en-US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http://t1.gstatic.com/images?q=tbn:ANd9GcQ7OyI7QaEe_UwIKzdELv7LG1youEC_YU_2HyK9-j6-G33sn80rAg:image.shutterstock.com/display_pic_with_logo/348535/125458370/stock-photo-difficult-choice-choose-at-crossroads-impossible-to-decide-which-direction-to-go-decision-when-you-125458370.jpg"/>
          <p:cNvPicPr>
            <a:picLocks noChangeAspect="1" noChangeArrowheads="1"/>
          </p:cNvPicPr>
          <p:nvPr/>
        </p:nvPicPr>
        <p:blipFill>
          <a:blip r:embed="rId2" cstate="print"/>
          <a:srcRect t="20120" b="20120"/>
          <a:stretch>
            <a:fillRect/>
          </a:stretch>
        </p:blipFill>
        <p:spPr bwMode="auto">
          <a:xfrm>
            <a:off x="6019800" y="152400"/>
            <a:ext cx="2768600" cy="2076450"/>
          </a:xfrm>
          <a:prstGeom prst="rect">
            <a:avLst/>
          </a:prstGeom>
          <a:noFill/>
        </p:spPr>
      </p:pic>
      <p:pic>
        <p:nvPicPr>
          <p:cNvPr id="4" name="Picture 2" descr="http://t2.gstatic.com/images?q=tbn:ANd9GcTVHKmcwJ46LVifFHGbADnuwrFsMPsIwPMUvXK8EuKhaoExglKai9nmHEUc"/>
          <p:cNvPicPr>
            <a:picLocks noChangeAspect="1" noChangeArrowheads="1"/>
          </p:cNvPicPr>
          <p:nvPr/>
        </p:nvPicPr>
        <p:blipFill>
          <a:blip r:embed="rId3" cstate="print"/>
          <a:srcRect t="12500" b="12500"/>
          <a:stretch>
            <a:fillRect/>
          </a:stretch>
        </p:blipFill>
        <p:spPr bwMode="auto">
          <a:xfrm>
            <a:off x="2971800" y="152400"/>
            <a:ext cx="2946400" cy="2209800"/>
          </a:xfrm>
          <a:prstGeom prst="rect">
            <a:avLst/>
          </a:prstGeom>
          <a:noFill/>
        </p:spPr>
      </p:pic>
      <p:pic>
        <p:nvPicPr>
          <p:cNvPr id="5" name="Picture 4" descr="http://t1.gstatic.com/images?q=tbn:ANd9GcQ2eHsmVLN0eH8xL7Sojmtq68Dds7SaqFuue47o9X7mnaryUzJmvvN7qglK"/>
          <p:cNvPicPr>
            <a:picLocks noChangeAspect="1" noChangeArrowheads="1"/>
          </p:cNvPicPr>
          <p:nvPr/>
        </p:nvPicPr>
        <p:blipFill>
          <a:blip r:embed="rId4" cstate="print"/>
          <a:srcRect l="2809" r="2809"/>
          <a:stretch>
            <a:fillRect/>
          </a:stretch>
        </p:blipFill>
        <p:spPr bwMode="auto">
          <a:xfrm>
            <a:off x="6197600" y="2590800"/>
            <a:ext cx="2946400" cy="2209800"/>
          </a:xfrm>
          <a:prstGeom prst="rect">
            <a:avLst/>
          </a:prstGeom>
          <a:noFill/>
        </p:spPr>
      </p:pic>
      <p:pic>
        <p:nvPicPr>
          <p:cNvPr id="6" name="Picture 2" descr="http://t2.gstatic.com/images?q=tbn:ANd9GcQq1M0S_1AVlXQ3UoNKOTI1zakH86zk2TaM9EjyubOO0NIF78V0:www.sibeliusblog.com/wp-content/uploads/2010/05/sharing.jpg"/>
          <p:cNvPicPr>
            <a:picLocks noChangeAspect="1" noChangeArrowheads="1"/>
          </p:cNvPicPr>
          <p:nvPr/>
        </p:nvPicPr>
        <p:blipFill>
          <a:blip r:embed="rId5" cstate="print"/>
          <a:srcRect l="7143" r="7143"/>
          <a:stretch>
            <a:fillRect/>
          </a:stretch>
        </p:blipFill>
        <p:spPr bwMode="auto">
          <a:xfrm>
            <a:off x="3276600" y="2590800"/>
            <a:ext cx="2743200" cy="2057400"/>
          </a:xfrm>
          <a:prstGeom prst="rect">
            <a:avLst/>
          </a:prstGeom>
          <a:noFill/>
        </p:spPr>
      </p:pic>
      <p:pic>
        <p:nvPicPr>
          <p:cNvPr id="7" name="Picture 2" descr="http://t3.gstatic.com/images?q=tbn:ANd9GcS765F2e7OBp8Bd-YF81Wo8T7G-WMaAoFeyVoCGwkxN2pX_LcSm:3.bp.blogspot.com/-rFHE5Dx-WlM/TfPUi67GdaI/AAAAAAAADzY/w6iAc1C-HU4/s1600/medicaid-nursing-home-coverage.jpg"/>
          <p:cNvPicPr>
            <a:picLocks noChangeAspect="1" noChangeArrowheads="1"/>
          </p:cNvPicPr>
          <p:nvPr/>
        </p:nvPicPr>
        <p:blipFill>
          <a:blip r:embed="rId6" cstate="print"/>
          <a:srcRect l="1584" r="1584"/>
          <a:stretch>
            <a:fillRect/>
          </a:stretch>
        </p:blipFill>
        <p:spPr bwMode="auto">
          <a:xfrm>
            <a:off x="152400" y="152400"/>
            <a:ext cx="2747433" cy="2060575"/>
          </a:xfrm>
          <a:prstGeom prst="rect">
            <a:avLst/>
          </a:prstGeom>
          <a:noFill/>
        </p:spPr>
      </p:pic>
      <p:pic>
        <p:nvPicPr>
          <p:cNvPr id="8" name="Picture 2" descr="http://t3.gstatic.com/images?q=tbn:ANd9GcRUqz59Fh_GzdwBUVN3SyJAWknOzDroV-dhKdpHSv8XtdaOUU8r:www.livelifewell.nsw.gov.au/images/layoutimage.jpg"/>
          <p:cNvPicPr>
            <a:picLocks noChangeAspect="1" noChangeArrowheads="1"/>
          </p:cNvPicPr>
          <p:nvPr/>
        </p:nvPicPr>
        <p:blipFill>
          <a:blip r:embed="rId7" cstate="print"/>
          <a:srcRect t="12333" b="12333"/>
          <a:stretch>
            <a:fillRect/>
          </a:stretch>
        </p:blipFill>
        <p:spPr bwMode="auto">
          <a:xfrm>
            <a:off x="381000" y="4572000"/>
            <a:ext cx="2743200" cy="2057400"/>
          </a:xfrm>
          <a:prstGeom prst="rect">
            <a:avLst/>
          </a:prstGeom>
          <a:noFill/>
        </p:spPr>
      </p:pic>
      <p:pic>
        <p:nvPicPr>
          <p:cNvPr id="1026" name="Picture 2" descr="http://t2.gstatic.com/images?q=tbn:ANd9GcQaiF6Nu1W-1zR96nRBhvE4_bxh5v5qCNxGmXQ2L-AM248lK87u:www.adoptionstar.com/wp-content/uploads/2013/04/990536_37770166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" y="2514600"/>
            <a:ext cx="2695575" cy="2019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77</Words>
  <Application>Microsoft Office PowerPoint</Application>
  <PresentationFormat>On-screen Show (4:3)</PresentationFormat>
  <Paragraphs>26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Comic Sans MS</vt:lpstr>
      <vt:lpstr>Office Theme</vt:lpstr>
      <vt:lpstr>Rapiditos: ADD your own words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 form the present tense IR:</vt:lpstr>
      <vt:lpstr>PowerPoint Presentation</vt:lpstr>
      <vt:lpstr>Mucho      poco</vt:lpstr>
      <vt:lpstr>1. I decide the classes I take.  2. Do you open your book in class? 3. I attend PHS.  4. We receive good grades.  5. I live in Plymouth.   </vt:lpstr>
    </vt:vector>
  </TitlesOfParts>
  <Company>Plymouth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kzolp</dc:creator>
  <cp:lastModifiedBy>Laura Koebel</cp:lastModifiedBy>
  <cp:revision>16</cp:revision>
  <cp:lastPrinted>2016-11-28T15:52:53Z</cp:lastPrinted>
  <dcterms:created xsi:type="dcterms:W3CDTF">2014-01-30T12:41:23Z</dcterms:created>
  <dcterms:modified xsi:type="dcterms:W3CDTF">2016-12-01T16:03:38Z</dcterms:modified>
</cp:coreProperties>
</file>