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4" r:id="rId3"/>
    <p:sldId id="300" r:id="rId4"/>
    <p:sldId id="301" r:id="rId5"/>
    <p:sldId id="277" r:id="rId6"/>
    <p:sldId id="283" r:id="rId7"/>
    <p:sldId id="299" r:id="rId8"/>
    <p:sldId id="284" r:id="rId9"/>
    <p:sldId id="265" r:id="rId10"/>
    <p:sldId id="282" r:id="rId11"/>
    <p:sldId id="286" r:id="rId12"/>
    <p:sldId id="292" r:id="rId13"/>
    <p:sldId id="269" r:id="rId14"/>
    <p:sldId id="281" r:id="rId15"/>
    <p:sldId id="285" r:id="rId16"/>
    <p:sldId id="287" r:id="rId17"/>
    <p:sldId id="293" r:id="rId18"/>
    <p:sldId id="273" r:id="rId19"/>
    <p:sldId id="275" r:id="rId20"/>
    <p:sldId id="288" r:id="rId21"/>
    <p:sldId id="289" r:id="rId22"/>
    <p:sldId id="290" r:id="rId23"/>
    <p:sldId id="291" r:id="rId24"/>
    <p:sldId id="294" r:id="rId25"/>
    <p:sldId id="295" r:id="rId26"/>
    <p:sldId id="296" r:id="rId27"/>
    <p:sldId id="279" r:id="rId28"/>
    <p:sldId id="297" r:id="rId29"/>
    <p:sldId id="302" r:id="rId30"/>
    <p:sldId id="303" r:id="rId31"/>
    <p:sldId id="305" r:id="rId32"/>
    <p:sldId id="306" r:id="rId33"/>
  </p:sldIdLst>
  <p:sldSz cx="9144000" cy="6858000" type="screen4x3"/>
  <p:notesSz cx="6858000" cy="9144000"/>
  <p:custShowLst>
    <p:custShow name="Custom Show 1" id="0">
      <p:sldLst>
        <p:sld r:id="rId19"/>
        <p:sld r:id="rId20"/>
        <p:sld r:id="rId21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00"/>
    <a:srgbClr val="00CCFF"/>
    <a:srgbClr val="009900"/>
    <a:srgbClr val="FFFF00"/>
    <a:srgbClr val="008000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246" y="-102"/>
      </p:cViewPr>
      <p:guideLst>
        <p:guide orient="horz" pos="3600"/>
        <p:guide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50332-C793-4C2B-AE03-14FFE3433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85921-7B34-4536-BA4A-9C872FB213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D65AB-E567-43B2-B51F-80C54ED78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AF8EC-2D35-403F-A80E-B62E651C2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96D7-EDD3-4198-B202-37C2F0AD0C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2895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981200"/>
            <a:ext cx="2895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FFD49-1759-4FD2-80A7-5D04378545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48017-F932-47EF-822D-28A60455E0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F0DA6-9C32-469A-B2D2-C63779821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FD4A1-7B4B-42EA-B011-AB2CAFA8B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EE69E-F641-4EE1-B86D-1B6A5CA28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576CF-11E4-4F9F-BF95-5E1FFD3C9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5943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E35480-FB21-4FE0-B9E3-ACF04C9808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PowerPoint%20Stuff\Sound%20effects\ticktock2.wav" TargetMode="Externa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514600" y="2819400"/>
          <a:ext cx="4117975" cy="3468688"/>
        </p:xfrm>
        <a:graphic>
          <a:graphicData uri="http://schemas.openxmlformats.org/presentationml/2006/ole">
            <p:oleObj spid="_x0000_s2053" name="Clip" r:id="rId5" imgW="4117680" imgH="3468960" progId="">
              <p:embed/>
            </p:oleObj>
          </a:graphicData>
        </a:graphic>
      </p:graphicFrame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371600" y="533400"/>
            <a:ext cx="637546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? </a:t>
            </a:r>
          </a:p>
          <a:p>
            <a:pPr algn="ctr" eaLnBrk="0" hangingPunct="0"/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(</a:t>
            </a:r>
            <a:r>
              <a:rPr lang="en-US" sz="4400" i="1" dirty="0" smtClean="0">
                <a:solidFill>
                  <a:schemeClr val="bg1"/>
                </a:solidFill>
                <a:latin typeface="Jokerman" pitchFamily="82" charset="0"/>
              </a:rPr>
              <a:t>what time is it)</a:t>
            </a:r>
            <a:endParaRPr lang="en-US" sz="4400" i="1" dirty="0">
              <a:solidFill>
                <a:schemeClr val="bg1"/>
              </a:solidFill>
              <a:latin typeface="Jokerman" pitchFamily="82" charset="0"/>
            </a:endParaRPr>
          </a:p>
        </p:txBody>
      </p:sp>
      <p:pic>
        <p:nvPicPr>
          <p:cNvPr id="2058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uckoo2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4419600"/>
            <a:ext cx="76200" cy="762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8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25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75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75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176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</p:childTnLst>
        </p:cTn>
      </p:par>
    </p:tnLst>
    <p:bldLst>
      <p:bldP spid="2057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>
            <a:spLocks noChangeArrowheads="1"/>
          </p:cNvSpPr>
          <p:nvPr/>
        </p:nvSpPr>
        <p:spPr bwMode="auto">
          <a:xfrm>
            <a:off x="1752600" y="5410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cinco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y diez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28694" name="Group 1046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28675" name="Group 1027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28676" name="Freeform 1028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7" name="Freeform 1029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8" name="Freeform 1030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9" name="Freeform 1031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0" name="Freeform 1032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" name="Freeform 1033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" name="Freeform 1034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3" name="Freeform 1035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Freeform 1036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5" name="Freeform 1037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Freeform 1038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Freeform 1039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Freeform 1040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9" name="Oval 1041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90" name="Freeform 1042"/>
            <p:cNvSpPr>
              <a:spLocks/>
            </p:cNvSpPr>
            <p:nvPr/>
          </p:nvSpPr>
          <p:spPr bwMode="auto">
            <a:xfrm rot="3771896">
              <a:off x="3083" y="1595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Rectangle 1043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Freeform 1044"/>
            <p:cNvSpPr>
              <a:spLocks/>
            </p:cNvSpPr>
            <p:nvPr/>
          </p:nvSpPr>
          <p:spPr bwMode="auto">
            <a:xfrm rot="-12573697">
              <a:off x="2928" y="211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95" name="Text Box 1047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54102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diez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menos veinte</a:t>
            </a: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US" altLang="en-US" sz="4400" b="1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32790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2771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2772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3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4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5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6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7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8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0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1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3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4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5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86" name="Freeform 18"/>
            <p:cNvSpPr>
              <a:spLocks/>
            </p:cNvSpPr>
            <p:nvPr/>
          </p:nvSpPr>
          <p:spPr bwMode="auto">
            <a:xfrm rot="3613138" flipV="1">
              <a:off x="2459" y="1957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 rot="17599995" flipH="1">
              <a:off x="2507" y="176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38" name="Group 26"/>
          <p:cNvGrpSpPr>
            <a:grpSpLocks/>
          </p:cNvGrpSpPr>
          <p:nvPr/>
        </p:nvGrpSpPr>
        <p:grpSpPr bwMode="auto">
          <a:xfrm>
            <a:off x="533400" y="685800"/>
            <a:ext cx="8077200" cy="5492750"/>
            <a:chOff x="336" y="432"/>
            <a:chExt cx="5088" cy="3460"/>
          </a:xfrm>
        </p:grpSpPr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1046" y="43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528" y="457"/>
              <a:ext cx="191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“on the dot”</a:t>
              </a:r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3505" y="454"/>
              <a:ext cx="163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“en punto”</a:t>
              </a:r>
            </a:p>
          </p:txBody>
        </p:sp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2790" y="454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26" name="Text Box 14"/>
            <p:cNvSpPr txBox="1">
              <a:spLocks noChangeArrowheads="1"/>
            </p:cNvSpPr>
            <p:nvPr/>
          </p:nvSpPr>
          <p:spPr bwMode="auto">
            <a:xfrm>
              <a:off x="528" y="1635"/>
              <a:ext cx="165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“midnight”</a:t>
              </a:r>
            </a:p>
          </p:txBody>
        </p:sp>
        <p:sp>
          <p:nvSpPr>
            <p:cNvPr id="38927" name="Text Box 15"/>
            <p:cNvSpPr txBox="1">
              <a:spLocks noChangeArrowheads="1"/>
            </p:cNvSpPr>
            <p:nvPr/>
          </p:nvSpPr>
          <p:spPr bwMode="auto">
            <a:xfrm>
              <a:off x="3312" y="1632"/>
              <a:ext cx="209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“medianoche”</a:t>
              </a:r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auto">
            <a:xfrm>
              <a:off x="2790" y="1632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29" name="Text Box 17"/>
            <p:cNvSpPr txBox="1">
              <a:spLocks noChangeArrowheads="1"/>
            </p:cNvSpPr>
            <p:nvPr/>
          </p:nvSpPr>
          <p:spPr bwMode="auto">
            <a:xfrm>
              <a:off x="336" y="1011"/>
              <a:ext cx="24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“midday / noon”</a:t>
              </a:r>
            </a:p>
          </p:txBody>
        </p: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3505" y="1008"/>
              <a:ext cx="16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FF00"/>
                  </a:solidFill>
                  <a:latin typeface="Comic Sans MS" pitchFamily="66" charset="0"/>
                </a:rPr>
                <a:t>“mediodía”</a:t>
              </a:r>
            </a:p>
          </p:txBody>
        </p:sp>
        <p:sp>
          <p:nvSpPr>
            <p:cNvPr id="38931" name="Text Box 19"/>
            <p:cNvSpPr txBox="1">
              <a:spLocks noChangeArrowheads="1"/>
            </p:cNvSpPr>
            <p:nvPr/>
          </p:nvSpPr>
          <p:spPr bwMode="auto">
            <a:xfrm>
              <a:off x="2790" y="1008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32" name="Text Box 20"/>
            <p:cNvSpPr txBox="1">
              <a:spLocks noChangeArrowheads="1"/>
            </p:cNvSpPr>
            <p:nvPr/>
          </p:nvSpPr>
          <p:spPr bwMode="auto">
            <a:xfrm>
              <a:off x="437" y="3517"/>
              <a:ext cx="78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“p.m.”</a:t>
              </a:r>
            </a:p>
          </p:txBody>
        </p:sp>
        <p:sp>
          <p:nvSpPr>
            <p:cNvPr id="38933" name="Text Box 21"/>
            <p:cNvSpPr txBox="1">
              <a:spLocks noChangeArrowheads="1"/>
            </p:cNvSpPr>
            <p:nvPr/>
          </p:nvSpPr>
          <p:spPr bwMode="auto">
            <a:xfrm>
              <a:off x="437" y="2835"/>
              <a:ext cx="7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“a.m.”</a:t>
              </a:r>
            </a:p>
          </p:txBody>
        </p:sp>
        <p:sp>
          <p:nvSpPr>
            <p:cNvPr id="38934" name="Text Box 22"/>
            <p:cNvSpPr txBox="1">
              <a:spLocks noChangeArrowheads="1"/>
            </p:cNvSpPr>
            <p:nvPr/>
          </p:nvSpPr>
          <p:spPr bwMode="auto">
            <a:xfrm>
              <a:off x="1646" y="3527"/>
              <a:ext cx="2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35" name="Text Box 23"/>
            <p:cNvSpPr txBox="1">
              <a:spLocks noChangeArrowheads="1"/>
            </p:cNvSpPr>
            <p:nvPr/>
          </p:nvSpPr>
          <p:spPr bwMode="auto">
            <a:xfrm>
              <a:off x="1646" y="2845"/>
              <a:ext cx="2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38936" name="Text Box 24"/>
            <p:cNvSpPr txBox="1">
              <a:spLocks noChangeArrowheads="1"/>
            </p:cNvSpPr>
            <p:nvPr/>
          </p:nvSpPr>
          <p:spPr bwMode="auto">
            <a:xfrm>
              <a:off x="2177" y="3527"/>
              <a:ext cx="32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FF00"/>
                  </a:solidFill>
                  <a:latin typeface="Comic Sans MS" pitchFamily="66" charset="0"/>
                </a:rPr>
                <a:t>“de la tarde / de la noche”</a:t>
              </a:r>
            </a:p>
          </p:txBody>
        </p:sp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>
              <a:off x="2177" y="2845"/>
              <a:ext cx="182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FF00"/>
                  </a:solidFill>
                  <a:latin typeface="Comic Sans MS" pitchFamily="66" charset="0"/>
                </a:rPr>
                <a:t>“de la mañana”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838200" y="5410200"/>
            <a:ext cx="7391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 dirty="0">
                <a:solidFill>
                  <a:srgbClr val="FFFF00"/>
                </a:solidFill>
                <a:latin typeface="Comic Sans MS" pitchFamily="66" charset="0"/>
              </a:rPr>
              <a:t>Son </a:t>
            </a:r>
            <a:r>
              <a:rPr lang="en-US" altLang="en-US" sz="4400" b="1" dirty="0" err="1">
                <a:solidFill>
                  <a:srgbClr val="FFFF00"/>
                </a:solidFill>
                <a:latin typeface="Comic Sans MS" pitchFamily="66" charset="0"/>
              </a:rPr>
              <a:t>las</a:t>
            </a:r>
            <a:r>
              <a:rPr lang="en-US" altLang="en-US" sz="44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altLang="en-US" sz="4400" b="1" dirty="0" err="1" smtClean="0">
                <a:solidFill>
                  <a:srgbClr val="FFFF00"/>
                </a:solidFill>
                <a:latin typeface="Comic Sans MS" pitchFamily="66" charset="0"/>
              </a:rPr>
              <a:t>diez</a:t>
            </a:r>
            <a:r>
              <a:rPr lang="en-US" altLang="en-US" sz="4400" b="1" dirty="0" smtClean="0">
                <a:solidFill>
                  <a:srgbClr val="FFFF00"/>
                </a:solidFill>
                <a:latin typeface="Comic Sans MS" pitchFamily="66" charset="0"/>
              </a:rPr>
              <a:t> en </a:t>
            </a:r>
            <a:r>
              <a:rPr lang="en-US" altLang="en-US" sz="4400" b="1" dirty="0" err="1" smtClean="0">
                <a:solidFill>
                  <a:srgbClr val="FFFF00"/>
                </a:solidFill>
                <a:latin typeface="Comic Sans MS" pitchFamily="66" charset="0"/>
              </a:rPr>
              <a:t>punto</a:t>
            </a:r>
            <a:r>
              <a:rPr lang="en-US" altLang="en-US" sz="4400" b="1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US" altLang="en-US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15416" name="Group 56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5411" name="Group 51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5396" name="Freeform 36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Freeform 37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Freeform 38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Freeform 39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Freeform 40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1" name="Freeform 41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2" name="Freeform 42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3" name="Freeform 43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4" name="Freeform 44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5" name="Freeform 45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6" name="Freeform 46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7" name="Freeform 47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Freeform 48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Oval 21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13" name="Freeform 53"/>
            <p:cNvSpPr>
              <a:spLocks/>
            </p:cNvSpPr>
            <p:nvPr/>
          </p:nvSpPr>
          <p:spPr bwMode="auto">
            <a:xfrm>
              <a:off x="2771" y="1416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Freeform 49"/>
            <p:cNvSpPr>
              <a:spLocks/>
            </p:cNvSpPr>
            <p:nvPr/>
          </p:nvSpPr>
          <p:spPr bwMode="auto">
            <a:xfrm rot="-3576563">
              <a:off x="2483" y="1763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752600" y="5410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cinco.</a:t>
            </a:r>
          </a:p>
        </p:txBody>
      </p: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771" y="1416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 rot="-12573697">
              <a:off x="2928" y="211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Es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 la una </a:t>
            </a: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en punto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31766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1747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1748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9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0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3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0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1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62" name="Freeform 18"/>
            <p:cNvSpPr>
              <a:spLocks/>
            </p:cNvSpPr>
            <p:nvPr/>
          </p:nvSpPr>
          <p:spPr bwMode="auto">
            <a:xfrm rot="10794515" flipV="1">
              <a:off x="2784" y="139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Freeform 20"/>
            <p:cNvSpPr>
              <a:spLocks/>
            </p:cNvSpPr>
            <p:nvPr/>
          </p:nvSpPr>
          <p:spPr bwMode="auto">
            <a:xfrm rot="1399995" flipH="1">
              <a:off x="2902" y="163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09600" y="54102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siete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menos cuarto</a:t>
            </a:r>
            <a:r>
              <a:rPr lang="en-US" altLang="en-US" sz="4400" b="1" i="1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US" altLang="en-US" sz="4400" b="1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3795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3796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7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8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1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2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3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4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5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7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8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9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10" name="Freeform 18"/>
            <p:cNvSpPr>
              <a:spLocks/>
            </p:cNvSpPr>
            <p:nvPr/>
          </p:nvSpPr>
          <p:spPr bwMode="auto">
            <a:xfrm rot="5379591" flipV="1">
              <a:off x="2363" y="1813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auto">
            <a:xfrm rot="11991420" flipH="1">
              <a:off x="2662" y="2160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59" name="Group 23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9940" name="Group 4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9941" name="Freeform 5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2" name="Freeform 6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5" name="Freeform 9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6" name="Freeform 10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7" name="Freeform 11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8" name="Freeform 12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9" name="Freeform 13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0" name="Freeform 14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1" name="Freeform 15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2" name="Freeform 16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3" name="Freeform 17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4" name="Oval 18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55" name="Freeform 19"/>
            <p:cNvSpPr>
              <a:spLocks/>
            </p:cNvSpPr>
            <p:nvPr/>
          </p:nvSpPr>
          <p:spPr bwMode="auto">
            <a:xfrm rot="10779591" flipV="1">
              <a:off x="2784" y="139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Rectangle 20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Freeform 21"/>
            <p:cNvSpPr>
              <a:spLocks/>
            </p:cNvSpPr>
            <p:nvPr/>
          </p:nvSpPr>
          <p:spPr bwMode="auto">
            <a:xfrm rot="40327" flipH="1">
              <a:off x="2784" y="163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  <p:grpSp>
        <p:nvGrpSpPr>
          <p:cNvPr id="39962" name="Group 26"/>
          <p:cNvGrpSpPr>
            <a:grpSpLocks/>
          </p:cNvGrpSpPr>
          <p:nvPr/>
        </p:nvGrpSpPr>
        <p:grpSpPr bwMode="auto">
          <a:xfrm>
            <a:off x="609600" y="5410200"/>
            <a:ext cx="8077200" cy="1106488"/>
            <a:chOff x="384" y="3408"/>
            <a:chExt cx="5088" cy="697"/>
          </a:xfrm>
        </p:grpSpPr>
        <p:sp>
          <p:nvSpPr>
            <p:cNvPr id="39938" name="Text Box 2"/>
            <p:cNvSpPr txBox="1">
              <a:spLocks noChangeArrowheads="1"/>
            </p:cNvSpPr>
            <p:nvPr/>
          </p:nvSpPr>
          <p:spPr bwMode="auto">
            <a:xfrm>
              <a:off x="384" y="3408"/>
              <a:ext cx="50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4400" b="1">
                  <a:solidFill>
                    <a:srgbClr val="FFFF00"/>
                  </a:solidFill>
                  <a:latin typeface="Comic Sans MS" pitchFamily="66" charset="0"/>
                </a:rPr>
                <a:t>Es medianoche.</a:t>
              </a:r>
            </a:p>
          </p:txBody>
        </p:sp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2185" y="3836"/>
              <a:ext cx="139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200" b="1">
                  <a:solidFill>
                    <a:srgbClr val="FFFF00"/>
                  </a:solidFill>
                  <a:latin typeface="Comic Sans MS" pitchFamily="66" charset="0"/>
                </a:rPr>
                <a:t>(Son las doce.)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447800" y="2362200"/>
            <a:ext cx="6172200" cy="2074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¡A ti te toca!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59" name="Group 55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21540" name="Group 36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21541" name="Freeform 37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Freeform 38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3" name="Freeform 39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4" name="Freeform 40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Freeform 41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" name="Freeform 42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" name="Freeform 43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8" name="Freeform 44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9" name="Freeform 45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0" name="Freeform 46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1" name="Freeform 47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2" name="Freeform 48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3" name="Freeform 49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4" name="Oval 50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55" name="Freeform 51"/>
            <p:cNvSpPr>
              <a:spLocks/>
            </p:cNvSpPr>
            <p:nvPr/>
          </p:nvSpPr>
          <p:spPr bwMode="auto">
            <a:xfrm rot="10779591" flipV="1">
              <a:off x="1584" y="91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Rectangle 52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Freeform 53"/>
            <p:cNvSpPr>
              <a:spLocks/>
            </p:cNvSpPr>
            <p:nvPr/>
          </p:nvSpPr>
          <p:spPr bwMode="auto">
            <a:xfrm rot="16174711" flipH="1">
              <a:off x="1259" y="1403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4648200" y="2438400"/>
            <a:ext cx="407194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1) Son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las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nueve</a:t>
            </a:r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   (en </a:t>
            </a:r>
            <a:r>
              <a:rPr lang="en-US" sz="3600" b="1" dirty="0" err="1" smtClean="0">
                <a:solidFill>
                  <a:srgbClr val="FFFF00"/>
                </a:solidFill>
                <a:latin typeface="Comic Sans MS" pitchFamily="66" charset="0"/>
              </a:rPr>
              <a:t>punto</a:t>
            </a:r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).</a:t>
            </a:r>
          </a:p>
          <a:p>
            <a:endParaRPr lang="en-US" sz="36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9505" y="600075"/>
            <a:ext cx="838563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900" dirty="0">
                <a:solidFill>
                  <a:schemeClr val="bg1"/>
                </a:solidFill>
                <a:latin typeface="Comic Sans MS" pitchFamily="66" charset="0"/>
              </a:rPr>
              <a:t>¿</a:t>
            </a:r>
            <a:r>
              <a:rPr lang="en-US" sz="3900" dirty="0" err="1">
                <a:solidFill>
                  <a:schemeClr val="bg1"/>
                </a:solidFill>
                <a:latin typeface="Comic Sans MS" pitchFamily="66" charset="0"/>
              </a:rPr>
              <a:t>Cómo</a:t>
            </a:r>
            <a:r>
              <a:rPr lang="en-US" sz="39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900" dirty="0" smtClean="0">
                <a:solidFill>
                  <a:schemeClr val="bg1"/>
                </a:solidFill>
                <a:latin typeface="Comic Sans MS" pitchFamily="66" charset="0"/>
              </a:rPr>
              <a:t>se dice </a:t>
            </a:r>
            <a:r>
              <a:rPr lang="en-US" sz="3900" dirty="0" smtClean="0">
                <a:solidFill>
                  <a:schemeClr val="bg1"/>
                </a:solidFill>
                <a:latin typeface="Comic Sans MS" pitchFamily="66" charset="0"/>
              </a:rPr>
              <a:t>“la </a:t>
            </a:r>
            <a:r>
              <a:rPr lang="en-US" sz="3900" dirty="0" err="1" smtClean="0">
                <a:solidFill>
                  <a:schemeClr val="bg1"/>
                </a:solidFill>
                <a:latin typeface="Comic Sans MS" pitchFamily="66" charset="0"/>
              </a:rPr>
              <a:t>hora</a:t>
            </a:r>
            <a:r>
              <a:rPr lang="en-US" sz="3900" dirty="0" smtClean="0">
                <a:solidFill>
                  <a:schemeClr val="bg1"/>
                </a:solidFill>
                <a:latin typeface="Comic Sans MS" pitchFamily="66" charset="0"/>
              </a:rPr>
              <a:t>” </a:t>
            </a:r>
            <a:r>
              <a:rPr lang="en-US" sz="3900" dirty="0">
                <a:solidFill>
                  <a:schemeClr val="bg1"/>
                </a:solidFill>
                <a:latin typeface="Comic Sans MS" pitchFamily="66" charset="0"/>
              </a:rPr>
              <a:t>en </a:t>
            </a:r>
            <a:r>
              <a:rPr lang="en-US" sz="3900" dirty="0" err="1">
                <a:solidFill>
                  <a:schemeClr val="bg1"/>
                </a:solidFill>
                <a:latin typeface="Comic Sans MS" pitchFamily="66" charset="0"/>
              </a:rPr>
              <a:t>español</a:t>
            </a:r>
            <a:r>
              <a:rPr lang="en-US" sz="3900" dirty="0">
                <a:solidFill>
                  <a:schemeClr val="bg1"/>
                </a:solidFill>
                <a:latin typeface="Comic Sans MS" pitchFamily="66" charset="0"/>
              </a:rPr>
              <a:t>?</a:t>
            </a:r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838200" y="1371600"/>
            <a:ext cx="7315200" cy="4711701"/>
            <a:chOff x="528" y="1104"/>
            <a:chExt cx="4608" cy="2968"/>
          </a:xfrm>
        </p:grpSpPr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528" y="1920"/>
              <a:ext cx="4608" cy="2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 2" pitchFamily="18" charset="2"/>
                <a:buChar char=""/>
              </a:pPr>
              <a:r>
                <a:rPr lang="en-US" altLang="en-US" sz="5400" dirty="0">
                  <a:solidFill>
                    <a:schemeClr val="bg1"/>
                  </a:solidFill>
                  <a:latin typeface="Comic Sans MS" pitchFamily="66" charset="0"/>
                </a:rPr>
                <a:t>Son </a:t>
              </a:r>
              <a:r>
                <a:rPr lang="en-US" altLang="en-US" sz="5400" dirty="0" err="1">
                  <a:solidFill>
                    <a:schemeClr val="bg1"/>
                  </a:solidFill>
                  <a:latin typeface="Comic Sans MS" pitchFamily="66" charset="0"/>
                </a:rPr>
                <a:t>las</a:t>
              </a:r>
              <a:r>
                <a:rPr lang="en-US" altLang="en-US" sz="5400" dirty="0">
                  <a:solidFill>
                    <a:schemeClr val="bg1"/>
                  </a:solidFill>
                  <a:latin typeface="Comic Sans MS" pitchFamily="66" charset="0"/>
                </a:rPr>
                <a:t> ______.</a:t>
              </a:r>
              <a:endParaRPr lang="en-US" altLang="en-US" sz="4400" dirty="0">
                <a:solidFill>
                  <a:schemeClr val="bg1"/>
                </a:solidFill>
                <a:latin typeface="Comic Sans MS" pitchFamily="66" charset="0"/>
              </a:endParaRPr>
            </a:p>
            <a:p>
              <a:pPr eaLnBrk="0" hangingPunct="0">
                <a:spcBef>
                  <a:spcPct val="50000"/>
                </a:spcBef>
                <a:buFont typeface="Wingdings" pitchFamily="2" charset="2"/>
                <a:buChar char="Â"/>
              </a:pPr>
              <a:r>
                <a:rPr lang="en-US" altLang="en-US" sz="5400" dirty="0" smtClean="0">
                  <a:solidFill>
                    <a:schemeClr val="bg1"/>
                  </a:solidFill>
                  <a:latin typeface="Comic Sans MS" pitchFamily="66" charset="0"/>
                </a:rPr>
                <a:t>Es </a:t>
              </a:r>
              <a:r>
                <a:rPr lang="en-US" altLang="en-US" sz="5400" dirty="0">
                  <a:solidFill>
                    <a:schemeClr val="bg1"/>
                  </a:solidFill>
                  <a:latin typeface="Comic Sans MS" pitchFamily="66" charset="0"/>
                </a:rPr>
                <a:t>la </a:t>
              </a:r>
              <a:r>
                <a:rPr lang="en-US" altLang="en-US" sz="5400" dirty="0" smtClean="0">
                  <a:solidFill>
                    <a:schemeClr val="bg1"/>
                  </a:solidFill>
                  <a:latin typeface="Comic Sans MS" pitchFamily="66" charset="0"/>
                </a:rPr>
                <a:t>_______.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en-US" sz="5400" dirty="0" err="1" smtClean="0">
                  <a:solidFill>
                    <a:schemeClr val="bg1"/>
                  </a:solidFill>
                  <a:latin typeface="Comic Sans MS" pitchFamily="66" charset="0"/>
                </a:rPr>
                <a:t>Significan</a:t>
              </a:r>
              <a:r>
                <a:rPr lang="en-US" altLang="en-US" sz="5400" dirty="0" smtClean="0">
                  <a:solidFill>
                    <a:schemeClr val="bg1"/>
                  </a:solidFill>
                  <a:latin typeface="Comic Sans MS" pitchFamily="66" charset="0"/>
                </a:rPr>
                <a:t>: It is…</a:t>
              </a:r>
              <a:endParaRPr lang="en-US" altLang="en-US" sz="44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680" y="1104"/>
              <a:ext cx="198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4800" dirty="0" smtClean="0">
                  <a:solidFill>
                    <a:schemeClr val="bg1"/>
                  </a:solidFill>
                </a:rPr>
                <a:t>2 </a:t>
              </a:r>
              <a:r>
                <a:rPr lang="en-US" altLang="en-US" sz="4800" dirty="0" err="1" smtClean="0">
                  <a:solidFill>
                    <a:schemeClr val="bg1"/>
                  </a:solidFill>
                </a:rPr>
                <a:t>opciones</a:t>
              </a:r>
              <a:r>
                <a:rPr lang="en-US" altLang="en-US" sz="4800" dirty="0" smtClean="0">
                  <a:solidFill>
                    <a:schemeClr val="bg1"/>
                  </a:solidFill>
                </a:rPr>
                <a:t>: </a:t>
              </a:r>
              <a:endParaRPr lang="en-US" altLang="en-US" sz="48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Up Arrow 5"/>
          <p:cNvSpPr/>
          <p:nvPr/>
        </p:nvSpPr>
        <p:spPr>
          <a:xfrm rot="17679231">
            <a:off x="3999424" y="4009791"/>
            <a:ext cx="609600" cy="131085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37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4818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4819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0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1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2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3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4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5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6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7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8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9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0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1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2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33" name="Freeform 17"/>
            <p:cNvSpPr>
              <a:spLocks/>
            </p:cNvSpPr>
            <p:nvPr/>
          </p:nvSpPr>
          <p:spPr bwMode="auto">
            <a:xfrm rot="10779724" flipV="1">
              <a:off x="1584" y="91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Freeform 19"/>
            <p:cNvSpPr>
              <a:spLocks/>
            </p:cNvSpPr>
            <p:nvPr/>
          </p:nvSpPr>
          <p:spPr bwMode="auto">
            <a:xfrm rot="10793423" flipH="1">
              <a:off x="1584" y="1728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614520" y="2133600"/>
            <a:ext cx="34852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2) Son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las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seis</a:t>
            </a:r>
            <a:endParaRPr lang="en-US" sz="3600" b="1" dirty="0">
              <a:solidFill>
                <a:srgbClr val="FFFF00"/>
              </a:solidFill>
              <a:latin typeface="Comic Sans MS" pitchFamily="66" charset="0"/>
            </a:endParaRP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(en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punto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).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61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5842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5843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4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5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6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7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8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9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0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1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2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3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4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5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6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57" name="Freeform 17"/>
            <p:cNvSpPr>
              <a:spLocks/>
            </p:cNvSpPr>
            <p:nvPr/>
          </p:nvSpPr>
          <p:spPr bwMode="auto">
            <a:xfrm rot="-10779724">
              <a:off x="1584" y="172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Freeform 19"/>
            <p:cNvSpPr>
              <a:spLocks/>
            </p:cNvSpPr>
            <p:nvPr/>
          </p:nvSpPr>
          <p:spPr bwMode="auto">
            <a:xfrm rot="3463028" flipH="1">
              <a:off x="1835" y="128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614032" y="2085975"/>
            <a:ext cx="3586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3) Son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las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 dos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y media.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85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6866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6867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68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69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0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1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2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3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4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5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6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7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8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9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81" name="Freeform 17"/>
            <p:cNvSpPr>
              <a:spLocks/>
            </p:cNvSpPr>
            <p:nvPr/>
          </p:nvSpPr>
          <p:spPr bwMode="auto">
            <a:xfrm rot="-16179723">
              <a:off x="1979" y="1333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auto">
            <a:xfrm rot="2227324" flipH="1">
              <a:off x="1728" y="1200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4872107" y="2085975"/>
            <a:ext cx="30716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4) Es 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la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una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y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cuarto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09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37890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37891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2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3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4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5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6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7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8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9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0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1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2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3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05" name="Freeform 17"/>
            <p:cNvSpPr>
              <a:spLocks/>
            </p:cNvSpPr>
            <p:nvPr/>
          </p:nvSpPr>
          <p:spPr bwMode="auto">
            <a:xfrm rot="-18075461">
              <a:off x="1883" y="1141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7" name="Freeform 19"/>
            <p:cNvSpPr>
              <a:spLocks/>
            </p:cNvSpPr>
            <p:nvPr/>
          </p:nvSpPr>
          <p:spPr bwMode="auto">
            <a:xfrm rot="5429535" flipH="1">
              <a:off x="1835" y="1429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4622047" y="2085975"/>
            <a:ext cx="35702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5) Son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las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tres</a:t>
            </a:r>
            <a:endParaRPr lang="en-US" sz="3600" b="1" dirty="0">
              <a:solidFill>
                <a:srgbClr val="FFFF00"/>
              </a:solidFill>
              <a:latin typeface="Comic Sans MS" pitchFamily="66" charset="0"/>
            </a:endParaRP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y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diez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1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40962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40963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4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5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6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7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8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9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0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1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2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3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4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5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6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977" name="Freeform 17"/>
            <p:cNvSpPr>
              <a:spLocks/>
            </p:cNvSpPr>
            <p:nvPr/>
          </p:nvSpPr>
          <p:spPr bwMode="auto">
            <a:xfrm rot="-12571291">
              <a:off x="1750" y="163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Freeform 19"/>
            <p:cNvSpPr>
              <a:spLocks/>
            </p:cNvSpPr>
            <p:nvPr/>
          </p:nvSpPr>
          <p:spPr bwMode="auto">
            <a:xfrm rot="20432078" flipH="1">
              <a:off x="1488" y="115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4594781" y="2085975"/>
            <a:ext cx="36279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6) Son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las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 once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y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veinticinco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06" name="Group 22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41986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41987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9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0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1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2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3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4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5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6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7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8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9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0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01" name="Freeform 17"/>
            <p:cNvSpPr>
              <a:spLocks/>
            </p:cNvSpPr>
            <p:nvPr/>
          </p:nvSpPr>
          <p:spPr bwMode="auto">
            <a:xfrm rot="-12571291" flipH="1" flipV="1">
              <a:off x="1392" y="100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Freeform 19"/>
            <p:cNvSpPr>
              <a:spLocks/>
            </p:cNvSpPr>
            <p:nvPr/>
          </p:nvSpPr>
          <p:spPr bwMode="auto">
            <a:xfrm rot="12398480" flipH="1">
              <a:off x="1440" y="1680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4540278" y="2085975"/>
            <a:ext cx="37369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7) Son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las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siete</a:t>
            </a:r>
            <a:endParaRPr lang="en-US" sz="3600" b="1" dirty="0">
              <a:solidFill>
                <a:srgbClr val="FFFF00"/>
              </a:solidFill>
              <a:latin typeface="Comic Sans MS" pitchFamily="66" charset="0"/>
            </a:endParaRPr>
          </a:p>
          <a:p>
            <a:pPr algn="ctr"/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menos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cinco</a:t>
            </a:r>
            <a:endParaRPr lang="en-US" sz="36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29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43010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43011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8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9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0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1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3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4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25" name="Freeform 17"/>
            <p:cNvSpPr>
              <a:spLocks/>
            </p:cNvSpPr>
            <p:nvPr/>
          </p:nvSpPr>
          <p:spPr bwMode="auto">
            <a:xfrm rot="-16171430" flipH="1" flipV="1">
              <a:off x="1163" y="1333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auto">
            <a:xfrm rot="3280738" flipH="1">
              <a:off x="1835" y="1237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4717394" y="2085975"/>
            <a:ext cx="33858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Comic Sans MS" pitchFamily="66" charset="0"/>
              </a:rPr>
              <a:t>8) Son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las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 dos</a:t>
            </a:r>
          </a:p>
          <a:p>
            <a:pPr algn="ctr"/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menos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Comic Sans MS" pitchFamily="66" charset="0"/>
              </a:rPr>
              <a:t>cuarto</a:t>
            </a:r>
            <a:r>
              <a:rPr lang="en-US" sz="3600" b="1" dirty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990600" y="2133600"/>
            <a:ext cx="7232650" cy="3581400"/>
            <a:chOff x="624" y="1344"/>
            <a:chExt cx="4556" cy="2256"/>
          </a:xfrm>
        </p:grpSpPr>
        <p:grpSp>
          <p:nvGrpSpPr>
            <p:cNvPr id="25631" name="Group 31"/>
            <p:cNvGrpSpPr>
              <a:grpSpLocks/>
            </p:cNvGrpSpPr>
            <p:nvPr/>
          </p:nvGrpSpPr>
          <p:grpSpPr bwMode="auto">
            <a:xfrm>
              <a:off x="624" y="1344"/>
              <a:ext cx="1872" cy="528"/>
              <a:chOff x="720" y="1344"/>
              <a:chExt cx="1872" cy="528"/>
            </a:xfrm>
          </p:grpSpPr>
          <p:sp>
            <p:nvSpPr>
              <p:cNvPr id="25605" name="Rectangle 5"/>
              <p:cNvSpPr>
                <a:spLocks noChangeArrowheads="1"/>
              </p:cNvSpPr>
              <p:nvPr/>
            </p:nvSpPr>
            <p:spPr bwMode="auto">
              <a:xfrm>
                <a:off x="1008" y="1344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5:30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2" name="Text Box 12"/>
              <p:cNvSpPr txBox="1">
                <a:spLocks noChangeArrowheads="1"/>
              </p:cNvSpPr>
              <p:nvPr/>
            </p:nvSpPr>
            <p:spPr bwMode="auto">
              <a:xfrm>
                <a:off x="720" y="1392"/>
                <a:ext cx="3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3600" b="1"/>
                  <a:t>1.</a:t>
                </a:r>
                <a:endParaRPr lang="en-US" altLang="en-US"/>
              </a:p>
            </p:txBody>
          </p:sp>
        </p:grpSp>
        <p:grpSp>
          <p:nvGrpSpPr>
            <p:cNvPr id="25632" name="Group 32"/>
            <p:cNvGrpSpPr>
              <a:grpSpLocks/>
            </p:cNvGrpSpPr>
            <p:nvPr/>
          </p:nvGrpSpPr>
          <p:grpSpPr bwMode="auto">
            <a:xfrm>
              <a:off x="628" y="2208"/>
              <a:ext cx="1868" cy="528"/>
              <a:chOff x="724" y="2208"/>
              <a:chExt cx="1868" cy="528"/>
            </a:xfrm>
          </p:grpSpPr>
          <p:sp>
            <p:nvSpPr>
              <p:cNvPr id="25608" name="Rectangle 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6:15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/>
            </p:nvSpPr>
            <p:spPr bwMode="auto">
              <a:xfrm>
                <a:off x="724" y="2256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2.</a:t>
                </a:r>
              </a:p>
            </p:txBody>
          </p:sp>
        </p:grpSp>
        <p:grpSp>
          <p:nvGrpSpPr>
            <p:cNvPr id="25633" name="Group 33"/>
            <p:cNvGrpSpPr>
              <a:grpSpLocks/>
            </p:cNvGrpSpPr>
            <p:nvPr/>
          </p:nvGrpSpPr>
          <p:grpSpPr bwMode="auto">
            <a:xfrm>
              <a:off x="628" y="3072"/>
              <a:ext cx="1868" cy="528"/>
              <a:chOff x="724" y="3072"/>
              <a:chExt cx="1868" cy="528"/>
            </a:xfrm>
          </p:grpSpPr>
          <p:sp>
            <p:nvSpPr>
              <p:cNvPr id="25609" name="Rectangle 9"/>
              <p:cNvSpPr>
                <a:spLocks noChangeArrowheads="1"/>
              </p:cNvSpPr>
              <p:nvPr/>
            </p:nvSpPr>
            <p:spPr bwMode="auto">
              <a:xfrm>
                <a:off x="1008" y="3072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8:40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/>
            </p:nvSpPr>
            <p:spPr bwMode="auto">
              <a:xfrm>
                <a:off x="724" y="3120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3.</a:t>
                </a:r>
              </a:p>
            </p:txBody>
          </p:sp>
        </p:grpSp>
        <p:grpSp>
          <p:nvGrpSpPr>
            <p:cNvPr id="25634" name="Group 34"/>
            <p:cNvGrpSpPr>
              <a:grpSpLocks/>
            </p:cNvGrpSpPr>
            <p:nvPr/>
          </p:nvGrpSpPr>
          <p:grpSpPr bwMode="auto">
            <a:xfrm>
              <a:off x="3120" y="1344"/>
              <a:ext cx="2060" cy="528"/>
              <a:chOff x="3316" y="1344"/>
              <a:chExt cx="2060" cy="528"/>
            </a:xfrm>
          </p:grpSpPr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3600" y="1344"/>
                <a:ext cx="1776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12:00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/>
            </p:nvSpPr>
            <p:spPr bwMode="auto">
              <a:xfrm>
                <a:off x="3316" y="1392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4.</a:t>
                </a:r>
              </a:p>
            </p:txBody>
          </p:sp>
        </p:grpSp>
        <p:grpSp>
          <p:nvGrpSpPr>
            <p:cNvPr id="25635" name="Group 35"/>
            <p:cNvGrpSpPr>
              <a:grpSpLocks/>
            </p:cNvGrpSpPr>
            <p:nvPr/>
          </p:nvGrpSpPr>
          <p:grpSpPr bwMode="auto">
            <a:xfrm>
              <a:off x="3120" y="2208"/>
              <a:ext cx="1916" cy="528"/>
              <a:chOff x="3316" y="2208"/>
              <a:chExt cx="1916" cy="528"/>
            </a:xfrm>
          </p:grpSpPr>
          <p:sp>
            <p:nvSpPr>
              <p:cNvPr id="25610" name="Rectangle 10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1632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9:45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6" name="Rectangle 16"/>
              <p:cNvSpPr>
                <a:spLocks noChangeArrowheads="1"/>
              </p:cNvSpPr>
              <p:nvPr/>
            </p:nvSpPr>
            <p:spPr bwMode="auto">
              <a:xfrm>
                <a:off x="3316" y="2256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5.</a:t>
                </a:r>
              </a:p>
            </p:txBody>
          </p:sp>
        </p:grpSp>
        <p:grpSp>
          <p:nvGrpSpPr>
            <p:cNvPr id="25636" name="Group 36"/>
            <p:cNvGrpSpPr>
              <a:grpSpLocks/>
            </p:cNvGrpSpPr>
            <p:nvPr/>
          </p:nvGrpSpPr>
          <p:grpSpPr bwMode="auto">
            <a:xfrm>
              <a:off x="3120" y="3072"/>
              <a:ext cx="1916" cy="528"/>
              <a:chOff x="3316" y="3072"/>
              <a:chExt cx="1916" cy="528"/>
            </a:xfrm>
          </p:grpSpPr>
          <p:sp>
            <p:nvSpPr>
              <p:cNvPr id="25611" name="Rectangle 11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1632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r>
                  <a:rPr lang="en-US" altLang="en-US" sz="4400" b="1">
                    <a:solidFill>
                      <a:srgbClr val="FFFF00"/>
                    </a:solidFill>
                    <a:latin typeface="Tahoma" pitchFamily="34" charset="0"/>
                  </a:rPr>
                  <a:t>1:25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5617" name="Rectangle 17"/>
              <p:cNvSpPr>
                <a:spLocks noChangeArrowheads="1"/>
              </p:cNvSpPr>
              <p:nvPr/>
            </p:nvSpPr>
            <p:spPr bwMode="auto">
              <a:xfrm>
                <a:off x="3316" y="3120"/>
                <a:ext cx="33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3600" b="1"/>
                  <a:t>6.</a:t>
                </a:r>
              </a:p>
            </p:txBody>
          </p:sp>
        </p:grpSp>
      </p:grp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792288" y="593725"/>
            <a:ext cx="55673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  <p:pic>
        <p:nvPicPr>
          <p:cNvPr id="25638" name="ticktock2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400800"/>
            <a:ext cx="76200" cy="76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256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38"/>
                </p:tgtEl>
              </p:cMediaNode>
            </p:audio>
          </p:childTnLst>
        </p:cTn>
      </p:par>
    </p:tnLst>
    <p:bldLst>
      <p:bldP spid="2561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1231900" y="593725"/>
            <a:ext cx="6707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000" i="1">
                <a:solidFill>
                  <a:schemeClr val="bg1"/>
                </a:solidFill>
                <a:latin typeface="Jokerman" pitchFamily="82" charset="0"/>
              </a:rPr>
              <a:t>Las Respuestas…</a:t>
            </a:r>
          </a:p>
        </p:txBody>
      </p:sp>
      <p:grpSp>
        <p:nvGrpSpPr>
          <p:cNvPr id="44060" name="Group 28"/>
          <p:cNvGrpSpPr>
            <a:grpSpLocks/>
          </p:cNvGrpSpPr>
          <p:nvPr/>
        </p:nvGrpSpPr>
        <p:grpSpPr bwMode="auto">
          <a:xfrm>
            <a:off x="990600" y="2133600"/>
            <a:ext cx="2967038" cy="822325"/>
            <a:chOff x="624" y="1344"/>
            <a:chExt cx="1869" cy="518"/>
          </a:xfrm>
        </p:grpSpPr>
        <p:sp>
          <p:nvSpPr>
            <p:cNvPr id="44037" name="Text Box 5"/>
            <p:cNvSpPr txBox="1">
              <a:spLocks noChangeArrowheads="1"/>
            </p:cNvSpPr>
            <p:nvPr/>
          </p:nvSpPr>
          <p:spPr bwMode="auto">
            <a:xfrm>
              <a:off x="624" y="1392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600" b="1"/>
                <a:t>1.</a:t>
              </a:r>
              <a:endParaRPr lang="en-US" altLang="en-US"/>
            </a:p>
          </p:txBody>
        </p:sp>
        <p:sp>
          <p:nvSpPr>
            <p:cNvPr id="44054" name="Text Box 22"/>
            <p:cNvSpPr txBox="1">
              <a:spLocks noChangeArrowheads="1"/>
            </p:cNvSpPr>
            <p:nvPr/>
          </p:nvSpPr>
          <p:spPr bwMode="auto">
            <a:xfrm>
              <a:off x="906" y="1344"/>
              <a:ext cx="158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cinco y</a:t>
              </a:r>
            </a:p>
            <a:p>
              <a:pPr algn="ctr"/>
              <a:r>
                <a:rPr lang="en-US" b="1"/>
                <a:t>media de la tarde.</a:t>
              </a:r>
            </a:p>
          </p:txBody>
        </p:sp>
      </p:grpSp>
      <p:grpSp>
        <p:nvGrpSpPr>
          <p:cNvPr id="44062" name="Group 30"/>
          <p:cNvGrpSpPr>
            <a:grpSpLocks/>
          </p:cNvGrpSpPr>
          <p:nvPr/>
        </p:nvGrpSpPr>
        <p:grpSpPr bwMode="auto">
          <a:xfrm>
            <a:off x="996950" y="4892675"/>
            <a:ext cx="3246438" cy="822325"/>
            <a:chOff x="628" y="3082"/>
            <a:chExt cx="2045" cy="518"/>
          </a:xfrm>
        </p:grpSpPr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628" y="3120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3.</a:t>
              </a:r>
            </a:p>
          </p:txBody>
        </p:sp>
        <p:sp>
          <p:nvSpPr>
            <p:cNvPr id="44055" name="Text Box 23"/>
            <p:cNvSpPr txBox="1">
              <a:spLocks noChangeArrowheads="1"/>
            </p:cNvSpPr>
            <p:nvPr/>
          </p:nvSpPr>
          <p:spPr bwMode="auto">
            <a:xfrm>
              <a:off x="876" y="3082"/>
              <a:ext cx="179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nueve menos</a:t>
              </a:r>
            </a:p>
            <a:p>
              <a:pPr algn="ctr"/>
              <a:r>
                <a:rPr lang="en-US" b="1"/>
                <a:t>veinte de la noche.</a:t>
              </a:r>
            </a:p>
          </p:txBody>
        </p:sp>
      </p:grpSp>
      <p:grpSp>
        <p:nvGrpSpPr>
          <p:cNvPr id="44061" name="Group 29"/>
          <p:cNvGrpSpPr>
            <a:grpSpLocks/>
          </p:cNvGrpSpPr>
          <p:nvPr/>
        </p:nvGrpSpPr>
        <p:grpSpPr bwMode="auto">
          <a:xfrm>
            <a:off x="996950" y="3505200"/>
            <a:ext cx="3306763" cy="822325"/>
            <a:chOff x="628" y="2208"/>
            <a:chExt cx="2083" cy="518"/>
          </a:xfrm>
        </p:grpSpPr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628" y="2256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2.</a:t>
              </a:r>
            </a:p>
          </p:txBody>
        </p:sp>
        <p:sp>
          <p:nvSpPr>
            <p:cNvPr id="44056" name="Text Box 24"/>
            <p:cNvSpPr txBox="1">
              <a:spLocks noChangeArrowheads="1"/>
            </p:cNvSpPr>
            <p:nvPr/>
          </p:nvSpPr>
          <p:spPr bwMode="auto">
            <a:xfrm>
              <a:off x="867" y="2208"/>
              <a:ext cx="18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seis y</a:t>
              </a:r>
            </a:p>
            <a:p>
              <a:pPr algn="ctr"/>
              <a:r>
                <a:rPr lang="en-US" b="1"/>
                <a:t>cuarto de la mañana.</a:t>
              </a:r>
            </a:p>
          </p:txBody>
        </p:sp>
      </p:grpSp>
      <p:grpSp>
        <p:nvGrpSpPr>
          <p:cNvPr id="44063" name="Group 31"/>
          <p:cNvGrpSpPr>
            <a:grpSpLocks/>
          </p:cNvGrpSpPr>
          <p:nvPr/>
        </p:nvGrpSpPr>
        <p:grpSpPr bwMode="auto">
          <a:xfrm>
            <a:off x="4953000" y="1936750"/>
            <a:ext cx="2954338" cy="1187450"/>
            <a:chOff x="3120" y="1220"/>
            <a:chExt cx="1861" cy="748"/>
          </a:xfrm>
        </p:grpSpPr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3120" y="1392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4.</a:t>
              </a:r>
            </a:p>
          </p:txBody>
        </p:sp>
        <p:sp>
          <p:nvSpPr>
            <p:cNvPr id="44057" name="Text Box 25"/>
            <p:cNvSpPr txBox="1">
              <a:spLocks noChangeArrowheads="1"/>
            </p:cNvSpPr>
            <p:nvPr/>
          </p:nvSpPr>
          <p:spPr bwMode="auto">
            <a:xfrm>
              <a:off x="3505" y="1220"/>
              <a:ext cx="147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doce de</a:t>
              </a:r>
            </a:p>
            <a:p>
              <a:pPr algn="ctr"/>
              <a:r>
                <a:rPr lang="en-US" b="1"/>
                <a:t>la mañana.</a:t>
              </a:r>
            </a:p>
            <a:p>
              <a:pPr algn="ctr"/>
              <a:r>
                <a:rPr lang="en-US" b="1"/>
                <a:t>(Es medianoche)</a:t>
              </a:r>
            </a:p>
          </p:txBody>
        </p:sp>
      </p:grpSp>
      <p:grpSp>
        <p:nvGrpSpPr>
          <p:cNvPr id="44065" name="Group 33"/>
          <p:cNvGrpSpPr>
            <a:grpSpLocks/>
          </p:cNvGrpSpPr>
          <p:nvPr/>
        </p:nvGrpSpPr>
        <p:grpSpPr bwMode="auto">
          <a:xfrm>
            <a:off x="4953000" y="4648200"/>
            <a:ext cx="3084513" cy="1187450"/>
            <a:chOff x="3120" y="2928"/>
            <a:chExt cx="1943" cy="748"/>
          </a:xfrm>
        </p:grpSpPr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3120" y="3120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6.</a:t>
              </a:r>
            </a:p>
          </p:txBody>
        </p:sp>
        <p:sp>
          <p:nvSpPr>
            <p:cNvPr id="44058" name="Text Box 26"/>
            <p:cNvSpPr txBox="1">
              <a:spLocks noChangeArrowheads="1"/>
            </p:cNvSpPr>
            <p:nvPr/>
          </p:nvSpPr>
          <p:spPr bwMode="auto">
            <a:xfrm>
              <a:off x="3578" y="2928"/>
              <a:ext cx="1485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Es la una y</a:t>
              </a:r>
            </a:p>
            <a:p>
              <a:pPr algn="ctr"/>
              <a:r>
                <a:rPr lang="en-US" b="1"/>
                <a:t>veinticinco de la </a:t>
              </a:r>
            </a:p>
            <a:p>
              <a:pPr algn="ctr"/>
              <a:r>
                <a:rPr lang="en-US" b="1"/>
                <a:t>tarde.</a:t>
              </a:r>
            </a:p>
          </p:txBody>
        </p:sp>
      </p:grpSp>
      <p:grpSp>
        <p:nvGrpSpPr>
          <p:cNvPr id="44064" name="Group 32"/>
          <p:cNvGrpSpPr>
            <a:grpSpLocks/>
          </p:cNvGrpSpPr>
          <p:nvPr/>
        </p:nvGrpSpPr>
        <p:grpSpPr bwMode="auto">
          <a:xfrm>
            <a:off x="4953000" y="3505200"/>
            <a:ext cx="3389313" cy="822325"/>
            <a:chOff x="3120" y="2208"/>
            <a:chExt cx="2135" cy="518"/>
          </a:xfrm>
        </p:grpSpPr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3120" y="2256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600" b="1"/>
                <a:t>5.</a:t>
              </a:r>
            </a:p>
          </p:txBody>
        </p:sp>
        <p:sp>
          <p:nvSpPr>
            <p:cNvPr id="44059" name="Text Box 27"/>
            <p:cNvSpPr txBox="1">
              <a:spLocks noChangeArrowheads="1"/>
            </p:cNvSpPr>
            <p:nvPr/>
          </p:nvSpPr>
          <p:spPr bwMode="auto">
            <a:xfrm>
              <a:off x="3411" y="2208"/>
              <a:ext cx="18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Son las diez menos</a:t>
              </a:r>
            </a:p>
            <a:p>
              <a:pPr algn="ctr"/>
              <a:r>
                <a:rPr lang="en-US" b="1"/>
                <a:t>cuarto de la mañana.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981200" y="2285999"/>
            <a:ext cx="5629275" cy="2317061"/>
            <a:chOff x="1008" y="2412"/>
            <a:chExt cx="3546" cy="797"/>
          </a:xfrm>
        </p:grpSpPr>
        <p:sp>
          <p:nvSpPr>
            <p:cNvPr id="45075" name="Text Box 19"/>
            <p:cNvSpPr txBox="1">
              <a:spLocks noChangeArrowheads="1"/>
            </p:cNvSpPr>
            <p:nvPr/>
          </p:nvSpPr>
          <p:spPr bwMode="auto">
            <a:xfrm>
              <a:off x="1008" y="2668"/>
              <a:ext cx="96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  <a:latin typeface="Comic Sans MS" pitchFamily="66" charset="0"/>
                </a:rPr>
                <a:t>“At…”</a:t>
              </a:r>
            </a:p>
          </p:txBody>
        </p:sp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3220" y="2412"/>
              <a:ext cx="133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  <a:latin typeface="Comic Sans MS" pitchFamily="66" charset="0"/>
                </a:rPr>
                <a:t>“</a:t>
              </a:r>
              <a:r>
                <a:rPr lang="en-US" sz="4000" dirty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lang="en-US" sz="4000" dirty="0">
                  <a:solidFill>
                    <a:srgbClr val="FFFF00"/>
                  </a:solidFill>
                  <a:latin typeface="Comic Sans MS" pitchFamily="66" charset="0"/>
                </a:rPr>
                <a:t> </a:t>
              </a:r>
              <a:r>
                <a:rPr lang="en-US" sz="4000" dirty="0" err="1">
                  <a:solidFill>
                    <a:srgbClr val="FFFF00"/>
                  </a:solidFill>
                  <a:latin typeface="Comic Sans MS" pitchFamily="66" charset="0"/>
                </a:rPr>
                <a:t>las</a:t>
              </a:r>
              <a:r>
                <a:rPr lang="en-US" sz="4000" dirty="0">
                  <a:solidFill>
                    <a:srgbClr val="FFFF00"/>
                  </a:solidFill>
                  <a:latin typeface="Comic Sans MS" pitchFamily="66" charset="0"/>
                </a:rPr>
                <a:t>…”</a:t>
              </a:r>
            </a:p>
          </p:txBody>
        </p:sp>
        <p:sp>
          <p:nvSpPr>
            <p:cNvPr id="45077" name="Text Box 21"/>
            <p:cNvSpPr txBox="1">
              <a:spLocks noChangeArrowheads="1"/>
            </p:cNvSpPr>
            <p:nvPr/>
          </p:nvSpPr>
          <p:spPr bwMode="auto">
            <a:xfrm>
              <a:off x="2596" y="2665"/>
              <a:ext cx="2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45078" name="Text Box 22"/>
            <p:cNvSpPr txBox="1">
              <a:spLocks noChangeArrowheads="1"/>
            </p:cNvSpPr>
            <p:nvPr/>
          </p:nvSpPr>
          <p:spPr bwMode="auto">
            <a:xfrm>
              <a:off x="3220" y="2966"/>
              <a:ext cx="1177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dirty="0">
                  <a:solidFill>
                    <a:srgbClr val="FFFF00"/>
                  </a:solidFill>
                  <a:latin typeface="Comic Sans MS" pitchFamily="66" charset="0"/>
                </a:rPr>
                <a:t>“</a:t>
              </a:r>
              <a:r>
                <a:rPr lang="en-US" sz="4000" dirty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lang="en-US" sz="4000" dirty="0">
                  <a:solidFill>
                    <a:srgbClr val="FFFF00"/>
                  </a:solidFill>
                  <a:latin typeface="Comic Sans MS" pitchFamily="66" charset="0"/>
                </a:rPr>
                <a:t> la…”</a:t>
              </a:r>
            </a:p>
          </p:txBody>
        </p:sp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130956" y="784225"/>
            <a:ext cx="689002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6600" i="1" dirty="0" smtClean="0">
                <a:solidFill>
                  <a:srgbClr val="FF0000"/>
                </a:solidFill>
                <a:latin typeface="Jokerman" pitchFamily="82" charset="0"/>
              </a:rPr>
              <a:t>A </a:t>
            </a:r>
            <a:r>
              <a:rPr lang="en-US" sz="6600" i="1" dirty="0" err="1" smtClean="0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522413" y="784225"/>
            <a:ext cx="61071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?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057400" y="1981200"/>
            <a:ext cx="609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 2" pitchFamily="18" charset="2"/>
              <a:buChar char=""/>
            </a:pPr>
            <a:r>
              <a:rPr lang="en-US" altLang="en-US" sz="5400" dirty="0">
                <a:solidFill>
                  <a:schemeClr val="bg1"/>
                </a:solidFill>
                <a:latin typeface="Comic Sans MS" pitchFamily="66" charset="0"/>
              </a:rPr>
              <a:t>Son </a:t>
            </a:r>
            <a:r>
              <a:rPr lang="en-US" altLang="en-US" sz="5400" dirty="0" err="1">
                <a:solidFill>
                  <a:schemeClr val="bg1"/>
                </a:solidFill>
                <a:latin typeface="Comic Sans MS" pitchFamily="66" charset="0"/>
              </a:rPr>
              <a:t>las</a:t>
            </a:r>
            <a:r>
              <a:rPr lang="en-US" altLang="en-US" sz="5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5400" dirty="0" err="1" smtClean="0">
                <a:solidFill>
                  <a:schemeClr val="bg1"/>
                </a:solidFill>
                <a:latin typeface="Comic Sans MS" pitchFamily="66" charset="0"/>
              </a:rPr>
              <a:t>nueve</a:t>
            </a:r>
            <a:r>
              <a:rPr lang="en-US" altLang="en-US" sz="54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en-US" altLang="en-US" sz="4400" dirty="0">
              <a:solidFill>
                <a:schemeClr val="bg1"/>
              </a:solidFill>
              <a:latin typeface="Comic Sans MS" pitchFamily="66" charset="0"/>
            </a:endParaRPr>
          </a:p>
          <a:p>
            <a:pPr eaLnBrk="0" hangingPunct="0">
              <a:spcBef>
                <a:spcPct val="50000"/>
              </a:spcBef>
            </a:pPr>
            <a:endParaRPr lang="en-US" altLang="en-US" sz="4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2895600" y="2971800"/>
            <a:ext cx="3429000" cy="3429000"/>
            <a:chOff x="624" y="624"/>
            <a:chExt cx="2160" cy="2160"/>
          </a:xfrm>
        </p:grpSpPr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9" name="Freeform 37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38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39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40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41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42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43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44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45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46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47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48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49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Oval 50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51"/>
            <p:cNvSpPr>
              <a:spLocks/>
            </p:cNvSpPr>
            <p:nvPr/>
          </p:nvSpPr>
          <p:spPr bwMode="auto">
            <a:xfrm rot="10779591" flipV="1">
              <a:off x="1584" y="91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2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3"/>
            <p:cNvSpPr>
              <a:spLocks/>
            </p:cNvSpPr>
            <p:nvPr/>
          </p:nvSpPr>
          <p:spPr bwMode="auto">
            <a:xfrm rot="16174711" flipH="1">
              <a:off x="1259" y="1403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726202" y="784225"/>
            <a:ext cx="769954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6600" i="1" dirty="0" smtClean="0">
                <a:solidFill>
                  <a:srgbClr val="FF0000"/>
                </a:solidFill>
                <a:latin typeface="Jokerman" pitchFamily="82" charset="0"/>
              </a:rPr>
              <a:t>A </a:t>
            </a:r>
            <a:r>
              <a:rPr lang="en-US" sz="6600" i="1" dirty="0" err="1" smtClean="0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 smtClean="0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 smtClean="0">
                <a:solidFill>
                  <a:schemeClr val="bg1"/>
                </a:solidFill>
                <a:latin typeface="Jokerman" pitchFamily="82" charset="0"/>
              </a:rPr>
              <a:t>tu</a:t>
            </a:r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</a:p>
          <a:p>
            <a:pPr algn="ctr" eaLnBrk="0" hangingPunct="0"/>
            <a:r>
              <a:rPr lang="en-US" sz="6600" i="1" dirty="0" err="1" smtClean="0">
                <a:solidFill>
                  <a:schemeClr val="bg1"/>
                </a:solidFill>
                <a:latin typeface="Jokerman" pitchFamily="82" charset="0"/>
              </a:rPr>
              <a:t>clase</a:t>
            </a:r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 de </a:t>
            </a:r>
            <a:r>
              <a:rPr lang="en-US" sz="6600" i="1" dirty="0" err="1" smtClean="0">
                <a:solidFill>
                  <a:schemeClr val="bg1"/>
                </a:solidFill>
                <a:latin typeface="Jokerman" pitchFamily="82" charset="0"/>
              </a:rPr>
              <a:t>español</a:t>
            </a:r>
            <a:r>
              <a:rPr lang="en-US" sz="6600" i="1" dirty="0" smtClean="0">
                <a:solidFill>
                  <a:schemeClr val="bg1"/>
                </a:solidFill>
                <a:latin typeface="Jokerman" pitchFamily="82" charset="0"/>
              </a:rPr>
              <a:t>?</a:t>
            </a:r>
            <a:endParaRPr lang="en-US" sz="6600" i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463484" y="3276600"/>
            <a:ext cx="77550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dirty="0" err="1"/>
              <a:t>Tengo</a:t>
            </a:r>
            <a:r>
              <a:rPr lang="en-US" sz="4000" dirty="0"/>
              <a:t> </a:t>
            </a:r>
            <a:r>
              <a:rPr lang="en-US" sz="4000" dirty="0" err="1"/>
              <a:t>clase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a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la</a:t>
            </a:r>
            <a:r>
              <a:rPr lang="en-US" sz="4000" dirty="0"/>
              <a:t> </a:t>
            </a:r>
            <a:r>
              <a:rPr lang="en-US" sz="4000" dirty="0" err="1"/>
              <a:t>una</a:t>
            </a:r>
            <a:r>
              <a:rPr lang="en-US" sz="4000" dirty="0"/>
              <a:t> de la </a:t>
            </a:r>
            <a:r>
              <a:rPr lang="en-US" sz="4000" dirty="0" err="1"/>
              <a:t>tarde</a:t>
            </a:r>
            <a:r>
              <a:rPr lang="en-US" sz="4000" dirty="0" smtClean="0"/>
              <a:t>.</a:t>
            </a:r>
          </a:p>
          <a:p>
            <a:pPr algn="ctr"/>
            <a:r>
              <a:rPr lang="en-US" sz="4000" dirty="0" smtClean="0"/>
              <a:t>O</a:t>
            </a:r>
          </a:p>
          <a:p>
            <a:pPr algn="ctr"/>
            <a:r>
              <a:rPr lang="en-US" sz="4000" dirty="0" err="1" smtClean="0"/>
              <a:t>Tengo</a:t>
            </a:r>
            <a:r>
              <a:rPr lang="en-US" sz="4000" dirty="0" smtClean="0"/>
              <a:t> </a:t>
            </a:r>
            <a:r>
              <a:rPr lang="en-US" sz="4000" dirty="0" err="1" smtClean="0"/>
              <a:t>clase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ocho</a:t>
            </a:r>
            <a:r>
              <a:rPr lang="en-US" sz="4000" dirty="0" smtClean="0"/>
              <a:t> de la </a:t>
            </a:r>
            <a:r>
              <a:rPr lang="en-US" sz="4000" dirty="0" err="1" smtClean="0"/>
              <a:t>mañana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75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4000" i="1" dirty="0" smtClean="0">
                <a:solidFill>
                  <a:srgbClr val="FF0000"/>
                </a:solidFill>
                <a:latin typeface="Jokerman" pitchFamily="82" charset="0"/>
              </a:rPr>
              <a:t>A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tu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</a:p>
          <a:p>
            <a:pPr algn="ctr" eaLnBrk="0" hangingPunct="0"/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práctica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de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baloncesto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?</a:t>
            </a:r>
            <a:endParaRPr lang="en-US" sz="4000" i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81940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4000" i="1" dirty="0" smtClean="0">
                <a:solidFill>
                  <a:srgbClr val="FF0000"/>
                </a:solidFill>
                <a:latin typeface="Jokerman" pitchFamily="82" charset="0"/>
              </a:rPr>
              <a:t>A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tu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</a:p>
          <a:p>
            <a:pPr algn="ctr" eaLnBrk="0" hangingPunct="0"/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clase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de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historia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?</a:t>
            </a:r>
            <a:endParaRPr lang="en-US" sz="4000" i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57200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4000" i="1" dirty="0" smtClean="0">
                <a:solidFill>
                  <a:srgbClr val="FF0000"/>
                </a:solidFill>
                <a:latin typeface="Jokerman" pitchFamily="82" charset="0"/>
              </a:rPr>
              <a:t>A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vas a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tu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casa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después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 de la </a:t>
            </a:r>
            <a:r>
              <a:rPr lang="en-US" sz="4000" i="1" dirty="0" err="1" smtClean="0">
                <a:solidFill>
                  <a:schemeClr val="bg1"/>
                </a:solidFill>
                <a:latin typeface="Jokerman" pitchFamily="82" charset="0"/>
              </a:rPr>
              <a:t>escuela</a:t>
            </a:r>
            <a:r>
              <a:rPr lang="en-US" sz="4000" i="1" dirty="0" smtClean="0">
                <a:solidFill>
                  <a:schemeClr val="bg1"/>
                </a:solidFill>
                <a:latin typeface="Jokerman" pitchFamily="82" charset="0"/>
              </a:rPr>
              <a:t>?</a:t>
            </a:r>
            <a:endParaRPr lang="en-US" sz="4000" i="1" dirty="0">
              <a:solidFill>
                <a:schemeClr val="bg1"/>
              </a:solidFill>
              <a:latin typeface="Jokerman" pitchFamily="82" charset="0"/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80010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5400" i="1" dirty="0" smtClean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5400" i="1" dirty="0" err="1" smtClean="0">
                <a:solidFill>
                  <a:srgbClr val="FF0000"/>
                </a:solidFill>
                <a:latin typeface="Jokerman" pitchFamily="82" charset="0"/>
              </a:rPr>
              <a:t>Cuándo</a:t>
            </a:r>
            <a:r>
              <a:rPr lang="en-US" sz="5400" i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r>
              <a:rPr lang="en-US" sz="5400" i="1" dirty="0" smtClean="0">
                <a:solidFill>
                  <a:schemeClr val="bg1"/>
                </a:solidFill>
                <a:latin typeface="Jokerman" pitchFamily="82" charset="0"/>
              </a:rPr>
              <a:t>vas a </a:t>
            </a:r>
            <a:r>
              <a:rPr lang="en-US" sz="5400" i="1" dirty="0" err="1" smtClean="0">
                <a:solidFill>
                  <a:schemeClr val="bg1"/>
                </a:solidFill>
                <a:latin typeface="Jokerman" pitchFamily="82" charset="0"/>
              </a:rPr>
              <a:t>tu</a:t>
            </a:r>
            <a:r>
              <a:rPr lang="en-US" sz="5400" i="1" dirty="0" smtClean="0">
                <a:solidFill>
                  <a:schemeClr val="bg1"/>
                </a:solidFill>
                <a:latin typeface="Jokerman" pitchFamily="82" charset="0"/>
              </a:rPr>
              <a:t> casa?</a:t>
            </a:r>
          </a:p>
          <a:p>
            <a:pPr algn="ctr" eaLnBrk="0" hangingPunct="0"/>
            <a:endParaRPr lang="en-US" sz="4000" i="1" dirty="0">
              <a:solidFill>
                <a:schemeClr val="bg1"/>
              </a:solidFill>
              <a:latin typeface="Jokerman" pitchFamily="82" charset="0"/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49530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Â"/>
            </a:pPr>
            <a:r>
              <a:rPr lang="en-US" altLang="en-US" sz="7200" dirty="0" smtClean="0">
                <a:solidFill>
                  <a:schemeClr val="bg1"/>
                </a:solidFill>
                <a:latin typeface="Comic Sans MS" pitchFamily="66" charset="0"/>
              </a:rPr>
              <a:t>Es la </a:t>
            </a:r>
            <a:r>
              <a:rPr lang="en-US" altLang="en-US" sz="7200" dirty="0" err="1" smtClean="0">
                <a:solidFill>
                  <a:schemeClr val="bg1"/>
                </a:solidFill>
                <a:latin typeface="Comic Sans MS" pitchFamily="66" charset="0"/>
              </a:rPr>
              <a:t>una</a:t>
            </a:r>
            <a:r>
              <a:rPr lang="en-US" altLang="en-US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819400" y="1828800"/>
            <a:ext cx="3429000" cy="3429000"/>
            <a:chOff x="1824" y="1104"/>
            <a:chExt cx="2160" cy="2160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" name="Freeform 18"/>
            <p:cNvSpPr>
              <a:spLocks/>
            </p:cNvSpPr>
            <p:nvPr/>
          </p:nvSpPr>
          <p:spPr bwMode="auto">
            <a:xfrm rot="10794515" flipV="1">
              <a:off x="2784" y="1392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 rot="1399995" flipH="1">
              <a:off x="2902" y="1632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522413" y="784225"/>
            <a:ext cx="61071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¿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Qué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hora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Jokerman" pitchFamily="82" charset="0"/>
              </a:rPr>
              <a:t>es</a:t>
            </a:r>
            <a:r>
              <a:rPr lang="en-US" sz="6600" i="1" dirty="0">
                <a:solidFill>
                  <a:schemeClr val="bg1"/>
                </a:solidFill>
                <a:latin typeface="Jokerman" pitchFamily="82" charset="0"/>
              </a:rPr>
              <a:t>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09600" y="609600"/>
            <a:ext cx="8001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 2" pitchFamily="18" charset="2"/>
              <a:buChar char=""/>
            </a:pPr>
            <a:r>
              <a:rPr lang="en-US" altLang="en-US" sz="4000" dirty="0">
                <a:solidFill>
                  <a:schemeClr val="bg1"/>
                </a:solidFill>
                <a:latin typeface="Comic Sans MS" pitchFamily="66" charset="0"/>
              </a:rPr>
              <a:t> Para la </a:t>
            </a:r>
            <a:r>
              <a:rPr lang="en-US" altLang="en-US" sz="4000" dirty="0" err="1">
                <a:solidFill>
                  <a:schemeClr val="bg1"/>
                </a:solidFill>
                <a:latin typeface="Comic Sans MS" pitchFamily="66" charset="0"/>
              </a:rPr>
              <a:t>cuarta</a:t>
            </a:r>
            <a:r>
              <a:rPr lang="en-US" altLang="en-US" sz="40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  <a:latin typeface="Comic Sans MS" pitchFamily="66" charset="0"/>
              </a:rPr>
              <a:t>hora</a:t>
            </a:r>
            <a:r>
              <a:rPr lang="en-US" altLang="en-US" sz="4000" dirty="0">
                <a:solidFill>
                  <a:schemeClr val="bg1"/>
                </a:solidFill>
                <a:latin typeface="Comic Sans MS" pitchFamily="66" charset="0"/>
              </a:rPr>
              <a:t>…</a:t>
            </a:r>
          </a:p>
          <a:p>
            <a:pPr lvl="3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(quarter of an hour)  </a:t>
            </a:r>
            <a:r>
              <a:rPr lang="en-US" altLang="en-US" sz="4000" b="1" dirty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en-US" altLang="en-US" sz="4000" b="1" dirty="0">
                <a:solidFill>
                  <a:srgbClr val="FFFF00"/>
                </a:solidFill>
                <a:latin typeface="Comic Sans MS" pitchFamily="66" charset="0"/>
              </a:rPr>
              <a:t>“…y </a:t>
            </a:r>
            <a:r>
              <a:rPr lang="en-US" altLang="en-US" sz="4000" b="1" dirty="0" err="1">
                <a:solidFill>
                  <a:srgbClr val="FFFF00"/>
                </a:solidFill>
                <a:latin typeface="Comic Sans MS" pitchFamily="66" charset="0"/>
              </a:rPr>
              <a:t>cuarto</a:t>
            </a:r>
            <a:r>
              <a:rPr lang="en-US" altLang="en-US" sz="4000" b="1" dirty="0">
                <a:solidFill>
                  <a:srgbClr val="FFFF00"/>
                </a:solidFill>
                <a:latin typeface="Comic Sans MS" pitchFamily="66" charset="0"/>
              </a:rPr>
              <a:t>”</a:t>
            </a:r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2971800" y="3048000"/>
            <a:ext cx="3429000" cy="3429000"/>
            <a:chOff x="1824" y="1104"/>
            <a:chExt cx="2160" cy="2160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Freeform 18"/>
            <p:cNvSpPr>
              <a:spLocks/>
            </p:cNvSpPr>
            <p:nvPr/>
          </p:nvSpPr>
          <p:spPr bwMode="auto">
            <a:xfrm rot="5405485">
              <a:off x="3179" y="1787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20"/>
            <p:cNvSpPr>
              <a:spLocks/>
            </p:cNvSpPr>
            <p:nvPr/>
          </p:nvSpPr>
          <p:spPr bwMode="auto">
            <a:xfrm rot="-28581194">
              <a:off x="2507" y="200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build="p" autoUpdateAnimBg="0" advAuto="6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ocho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y cuarto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29699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29700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1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2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3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4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5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6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7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2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3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14" name="Freeform 18"/>
            <p:cNvSpPr>
              <a:spLocks/>
            </p:cNvSpPr>
            <p:nvPr/>
          </p:nvSpPr>
          <p:spPr bwMode="auto">
            <a:xfrm rot="5405485">
              <a:off x="3179" y="1787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auto">
            <a:xfrm rot="-28581194">
              <a:off x="2507" y="2005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66800" y="4495800"/>
            <a:ext cx="7086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 2" pitchFamily="18" charset="2"/>
              <a:buChar char=""/>
            </a:pPr>
            <a:r>
              <a:rPr lang="en-US" altLang="en-US" sz="40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4000" dirty="0">
                <a:solidFill>
                  <a:schemeClr val="bg1"/>
                </a:solidFill>
                <a:latin typeface="Comic Sans MS" pitchFamily="66" charset="0"/>
              </a:rPr>
              <a:t>Para la media </a:t>
            </a:r>
            <a:r>
              <a:rPr lang="en-US" altLang="en-US" sz="4000" dirty="0" err="1">
                <a:solidFill>
                  <a:schemeClr val="bg1"/>
                </a:solidFill>
                <a:latin typeface="Comic Sans MS" pitchFamily="66" charset="0"/>
              </a:rPr>
              <a:t>hora</a:t>
            </a:r>
            <a:r>
              <a:rPr lang="en-US" altLang="en-US" sz="4000" dirty="0">
                <a:solidFill>
                  <a:schemeClr val="bg1"/>
                </a:solidFill>
                <a:latin typeface="Comic Sans MS" pitchFamily="66" charset="0"/>
              </a:rPr>
              <a:t>…</a:t>
            </a:r>
          </a:p>
          <a:p>
            <a:pPr lvl="3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Comic Sans MS" pitchFamily="66" charset="0"/>
              </a:rPr>
              <a:t>  	</a:t>
            </a:r>
            <a:r>
              <a:rPr lang="en-US" altLang="en-US" sz="4000" b="1" dirty="0">
                <a:solidFill>
                  <a:srgbClr val="FFFF00"/>
                </a:solidFill>
                <a:latin typeface="Comic Sans MS" pitchFamily="66" charset="0"/>
              </a:rPr>
              <a:t>“…y media”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590800" y="990600"/>
            <a:ext cx="3429000" cy="3429000"/>
            <a:chOff x="1824" y="1104"/>
            <a:chExt cx="2160" cy="2160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" name="Freeform 18"/>
            <p:cNvSpPr>
              <a:spLocks/>
            </p:cNvSpPr>
            <p:nvPr/>
          </p:nvSpPr>
          <p:spPr bwMode="auto">
            <a:xfrm rot="10805485">
              <a:off x="2784" y="220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 rot="5424846" flipH="1">
              <a:off x="3083" y="1909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6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Son las tres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itchFamily="66" charset="0"/>
              </a:rPr>
              <a:t>y media</a:t>
            </a:r>
            <a:r>
              <a:rPr lang="en-US" altLang="en-US" sz="44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grpSp>
        <p:nvGrpSpPr>
          <p:cNvPr id="30742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30723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30724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/>
                <a:ahLst/>
                <a:cxnLst>
                  <a:cxn ang="0">
                    <a:pos x="1195" y="2156"/>
                  </a:cxn>
                  <a:cxn ang="0">
                    <a:pos x="1402" y="2112"/>
                  </a:cxn>
                  <a:cxn ang="0">
                    <a:pos x="1596" y="2029"/>
                  </a:cxn>
                  <a:cxn ang="0">
                    <a:pos x="1767" y="1914"/>
                  </a:cxn>
                  <a:cxn ang="0">
                    <a:pos x="1914" y="1767"/>
                  </a:cxn>
                  <a:cxn ang="0">
                    <a:pos x="2029" y="1596"/>
                  </a:cxn>
                  <a:cxn ang="0">
                    <a:pos x="2112" y="1402"/>
                  </a:cxn>
                  <a:cxn ang="0">
                    <a:pos x="2156" y="1191"/>
                  </a:cxn>
                  <a:cxn ang="0">
                    <a:pos x="2156" y="969"/>
                  </a:cxn>
                  <a:cxn ang="0">
                    <a:pos x="2112" y="758"/>
                  </a:cxn>
                  <a:cxn ang="0">
                    <a:pos x="2029" y="564"/>
                  </a:cxn>
                  <a:cxn ang="0">
                    <a:pos x="1914" y="393"/>
                  </a:cxn>
                  <a:cxn ang="0">
                    <a:pos x="1767" y="246"/>
                  </a:cxn>
                  <a:cxn ang="0">
                    <a:pos x="1596" y="131"/>
                  </a:cxn>
                  <a:cxn ang="0">
                    <a:pos x="1402" y="48"/>
                  </a:cxn>
                  <a:cxn ang="0">
                    <a:pos x="1195" y="4"/>
                  </a:cxn>
                  <a:cxn ang="0">
                    <a:pos x="973" y="4"/>
                  </a:cxn>
                  <a:cxn ang="0">
                    <a:pos x="762" y="48"/>
                  </a:cxn>
                  <a:cxn ang="0">
                    <a:pos x="568" y="131"/>
                  </a:cxn>
                  <a:cxn ang="0">
                    <a:pos x="393" y="246"/>
                  </a:cxn>
                  <a:cxn ang="0">
                    <a:pos x="246" y="393"/>
                  </a:cxn>
                  <a:cxn ang="0">
                    <a:pos x="131" y="564"/>
                  </a:cxn>
                  <a:cxn ang="0">
                    <a:pos x="48" y="758"/>
                  </a:cxn>
                  <a:cxn ang="0">
                    <a:pos x="4" y="969"/>
                  </a:cxn>
                  <a:cxn ang="0">
                    <a:pos x="4" y="1191"/>
                  </a:cxn>
                  <a:cxn ang="0">
                    <a:pos x="48" y="1402"/>
                  </a:cxn>
                  <a:cxn ang="0">
                    <a:pos x="131" y="1596"/>
                  </a:cxn>
                  <a:cxn ang="0">
                    <a:pos x="246" y="1767"/>
                  </a:cxn>
                  <a:cxn ang="0">
                    <a:pos x="393" y="1914"/>
                  </a:cxn>
                  <a:cxn ang="0">
                    <a:pos x="568" y="2029"/>
                  </a:cxn>
                  <a:cxn ang="0">
                    <a:pos x="762" y="2112"/>
                  </a:cxn>
                  <a:cxn ang="0">
                    <a:pos x="973" y="2156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/>
                <a:ahLst/>
                <a:cxnLst>
                  <a:cxn ang="0">
                    <a:pos x="79" y="155"/>
                  </a:cxn>
                  <a:cxn ang="0">
                    <a:pos x="111" y="147"/>
                  </a:cxn>
                  <a:cxn ang="0">
                    <a:pos x="135" y="131"/>
                  </a:cxn>
                  <a:cxn ang="0">
                    <a:pos x="150" y="107"/>
                  </a:cxn>
                  <a:cxn ang="0">
                    <a:pos x="154" y="76"/>
                  </a:cxn>
                  <a:cxn ang="0">
                    <a:pos x="150" y="48"/>
                  </a:cxn>
                  <a:cxn ang="0">
                    <a:pos x="135" y="24"/>
                  </a:cxn>
                  <a:cxn ang="0">
                    <a:pos x="111" y="8"/>
                  </a:cxn>
                  <a:cxn ang="0">
                    <a:pos x="79" y="0"/>
                  </a:cxn>
                  <a:cxn ang="0">
                    <a:pos x="47" y="8"/>
                  </a:cxn>
                  <a:cxn ang="0">
                    <a:pos x="23" y="24"/>
                  </a:cxn>
                  <a:cxn ang="0">
                    <a:pos x="8" y="48"/>
                  </a:cxn>
                  <a:cxn ang="0">
                    <a:pos x="0" y="76"/>
                  </a:cxn>
                  <a:cxn ang="0">
                    <a:pos x="8" y="107"/>
                  </a:cxn>
                  <a:cxn ang="0">
                    <a:pos x="23" y="131"/>
                  </a:cxn>
                  <a:cxn ang="0">
                    <a:pos x="47" y="147"/>
                  </a:cxn>
                  <a:cxn ang="0">
                    <a:pos x="79" y="155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111" y="8"/>
                  </a:cxn>
                  <a:cxn ang="0">
                    <a:pos x="135" y="24"/>
                  </a:cxn>
                  <a:cxn ang="0">
                    <a:pos x="150" y="48"/>
                  </a:cxn>
                  <a:cxn ang="0">
                    <a:pos x="154" y="79"/>
                  </a:cxn>
                  <a:cxn ang="0">
                    <a:pos x="150" y="111"/>
                  </a:cxn>
                  <a:cxn ang="0">
                    <a:pos x="135" y="135"/>
                  </a:cxn>
                  <a:cxn ang="0">
                    <a:pos x="111" y="151"/>
                  </a:cxn>
                  <a:cxn ang="0">
                    <a:pos x="79" y="155"/>
                  </a:cxn>
                  <a:cxn ang="0">
                    <a:pos x="47" y="151"/>
                  </a:cxn>
                  <a:cxn ang="0">
                    <a:pos x="23" y="135"/>
                  </a:cxn>
                  <a:cxn ang="0">
                    <a:pos x="8" y="111"/>
                  </a:cxn>
                  <a:cxn ang="0">
                    <a:pos x="0" y="79"/>
                  </a:cxn>
                  <a:cxn ang="0">
                    <a:pos x="8" y="48"/>
                  </a:cxn>
                  <a:cxn ang="0">
                    <a:pos x="23" y="24"/>
                  </a:cxn>
                  <a:cxn ang="0">
                    <a:pos x="47" y="8"/>
                  </a:cxn>
                  <a:cxn ang="0">
                    <a:pos x="79" y="0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/>
                <a:ahLst/>
                <a:cxnLst>
                  <a:cxn ang="0">
                    <a:pos x="115" y="143"/>
                  </a:cxn>
                  <a:cxn ang="0">
                    <a:pos x="139" y="123"/>
                  </a:cxn>
                  <a:cxn ang="0">
                    <a:pos x="151" y="96"/>
                  </a:cxn>
                  <a:cxn ang="0">
                    <a:pos x="155" y="68"/>
                  </a:cxn>
                  <a:cxn ang="0">
                    <a:pos x="143" y="40"/>
                  </a:cxn>
                  <a:cxn ang="0">
                    <a:pos x="123" y="16"/>
                  </a:cxn>
                  <a:cxn ang="0">
                    <a:pos x="99" y="0"/>
                  </a:cxn>
                  <a:cxn ang="0">
                    <a:pos x="67" y="0"/>
                  </a:cxn>
                  <a:cxn ang="0">
                    <a:pos x="40" y="12"/>
                  </a:cxn>
                  <a:cxn ang="0">
                    <a:pos x="16" y="32"/>
                  </a:cxn>
                  <a:cxn ang="0">
                    <a:pos x="4" y="56"/>
                  </a:cxn>
                  <a:cxn ang="0">
                    <a:pos x="0" y="88"/>
                  </a:cxn>
                  <a:cxn ang="0">
                    <a:pos x="12" y="115"/>
                  </a:cxn>
                  <a:cxn ang="0">
                    <a:pos x="32" y="139"/>
                  </a:cxn>
                  <a:cxn ang="0">
                    <a:pos x="59" y="151"/>
                  </a:cxn>
                  <a:cxn ang="0">
                    <a:pos x="87" y="155"/>
                  </a:cxn>
                  <a:cxn ang="0">
                    <a:pos x="115" y="14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68" y="0"/>
                  </a:cxn>
                  <a:cxn ang="0">
                    <a:pos x="96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8" y="155"/>
                  </a:cxn>
                  <a:cxn ang="0">
                    <a:pos x="56" y="151"/>
                  </a:cxn>
                  <a:cxn ang="0">
                    <a:pos x="28" y="139"/>
                  </a:cxn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/>
                <a:ahLst/>
                <a:cxnLst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  <a:cxn ang="0">
                    <a:pos x="88" y="0"/>
                  </a:cxn>
                  <a:cxn ang="0">
                    <a:pos x="56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8" y="155"/>
                  </a:cxn>
                  <a:cxn ang="0">
                    <a:pos x="96" y="151"/>
                  </a:cxn>
                  <a:cxn ang="0">
                    <a:pos x="123" y="139"/>
                  </a:cxn>
                  <a:cxn ang="0">
                    <a:pos x="143" y="115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/>
                <a:ahLst/>
                <a:cxnLst>
                  <a:cxn ang="0">
                    <a:pos x="12" y="40"/>
                  </a:cxn>
                  <a:cxn ang="0">
                    <a:pos x="32" y="16"/>
                  </a:cxn>
                  <a:cxn ang="0">
                    <a:pos x="59" y="0"/>
                  </a:cxn>
                  <a:cxn ang="0">
                    <a:pos x="87" y="0"/>
                  </a:cxn>
                  <a:cxn ang="0">
                    <a:pos x="115" y="8"/>
                  </a:cxn>
                  <a:cxn ang="0">
                    <a:pos x="139" y="28"/>
                  </a:cxn>
                  <a:cxn ang="0">
                    <a:pos x="151" y="56"/>
                  </a:cxn>
                  <a:cxn ang="0">
                    <a:pos x="155" y="84"/>
                  </a:cxn>
                  <a:cxn ang="0">
                    <a:pos x="143" y="111"/>
                  </a:cxn>
                  <a:cxn ang="0">
                    <a:pos x="123" y="135"/>
                  </a:cxn>
                  <a:cxn ang="0">
                    <a:pos x="99" y="147"/>
                  </a:cxn>
                  <a:cxn ang="0">
                    <a:pos x="67" y="147"/>
                  </a:cxn>
                  <a:cxn ang="0">
                    <a:pos x="40" y="139"/>
                  </a:cxn>
                  <a:cxn ang="0">
                    <a:pos x="16" y="119"/>
                  </a:cxn>
                  <a:cxn ang="0">
                    <a:pos x="4" y="96"/>
                  </a:cxn>
                  <a:cxn ang="0">
                    <a:pos x="0" y="68"/>
                  </a:cxn>
                  <a:cxn ang="0">
                    <a:pos x="12" y="40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/>
                <a:ahLst/>
                <a:cxnLst>
                  <a:cxn ang="0">
                    <a:pos x="155" y="79"/>
                  </a:cxn>
                  <a:cxn ang="0">
                    <a:pos x="151" y="47"/>
                  </a:cxn>
                  <a:cxn ang="0">
                    <a:pos x="135" y="23"/>
                  </a:cxn>
                  <a:cxn ang="0">
                    <a:pos x="111" y="8"/>
                  </a:cxn>
                  <a:cxn ang="0">
                    <a:pos x="80" y="0"/>
                  </a:cxn>
                  <a:cxn ang="0">
                    <a:pos x="48" y="8"/>
                  </a:cxn>
                  <a:cxn ang="0">
                    <a:pos x="24" y="23"/>
                  </a:cxn>
                  <a:cxn ang="0">
                    <a:pos x="8" y="47"/>
                  </a:cxn>
                  <a:cxn ang="0">
                    <a:pos x="0" y="79"/>
                  </a:cxn>
                  <a:cxn ang="0">
                    <a:pos x="8" y="111"/>
                  </a:cxn>
                  <a:cxn ang="0">
                    <a:pos x="24" y="135"/>
                  </a:cxn>
                  <a:cxn ang="0">
                    <a:pos x="48" y="151"/>
                  </a:cxn>
                  <a:cxn ang="0">
                    <a:pos x="80" y="154"/>
                  </a:cxn>
                  <a:cxn ang="0">
                    <a:pos x="111" y="151"/>
                  </a:cxn>
                  <a:cxn ang="0">
                    <a:pos x="135" y="135"/>
                  </a:cxn>
                  <a:cxn ang="0">
                    <a:pos x="151" y="111"/>
                  </a:cxn>
                  <a:cxn ang="0">
                    <a:pos x="155" y="79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8" y="47"/>
                  </a:cxn>
                  <a:cxn ang="0">
                    <a:pos x="24" y="23"/>
                  </a:cxn>
                  <a:cxn ang="0">
                    <a:pos x="48" y="8"/>
                  </a:cxn>
                  <a:cxn ang="0">
                    <a:pos x="75" y="0"/>
                  </a:cxn>
                  <a:cxn ang="0">
                    <a:pos x="107" y="8"/>
                  </a:cxn>
                  <a:cxn ang="0">
                    <a:pos x="131" y="23"/>
                  </a:cxn>
                  <a:cxn ang="0">
                    <a:pos x="147" y="47"/>
                  </a:cxn>
                  <a:cxn ang="0">
                    <a:pos x="155" y="79"/>
                  </a:cxn>
                  <a:cxn ang="0">
                    <a:pos x="147" y="111"/>
                  </a:cxn>
                  <a:cxn ang="0">
                    <a:pos x="131" y="135"/>
                  </a:cxn>
                  <a:cxn ang="0">
                    <a:pos x="107" y="151"/>
                  </a:cxn>
                  <a:cxn ang="0">
                    <a:pos x="75" y="154"/>
                  </a:cxn>
                  <a:cxn ang="0">
                    <a:pos x="48" y="151"/>
                  </a:cxn>
                  <a:cxn ang="0">
                    <a:pos x="24" y="135"/>
                  </a:cxn>
                  <a:cxn ang="0">
                    <a:pos x="8" y="111"/>
                  </a:cxn>
                  <a:cxn ang="0">
                    <a:pos x="0" y="79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/>
                <a:ahLst/>
                <a:cxnLst>
                  <a:cxn ang="0">
                    <a:pos x="143" y="40"/>
                  </a:cxn>
                  <a:cxn ang="0">
                    <a:pos x="123" y="16"/>
                  </a:cxn>
                  <a:cxn ang="0">
                    <a:pos x="96" y="0"/>
                  </a:cxn>
                  <a:cxn ang="0">
                    <a:pos x="64" y="0"/>
                  </a:cxn>
                  <a:cxn ang="0">
                    <a:pos x="36" y="8"/>
                  </a:cxn>
                  <a:cxn ang="0">
                    <a:pos x="12" y="28"/>
                  </a:cxn>
                  <a:cxn ang="0">
                    <a:pos x="0" y="56"/>
                  </a:cxn>
                  <a:cxn ang="0">
                    <a:pos x="0" y="84"/>
                  </a:cxn>
                  <a:cxn ang="0">
                    <a:pos x="8" y="111"/>
                  </a:cxn>
                  <a:cxn ang="0">
                    <a:pos x="28" y="135"/>
                  </a:cxn>
                  <a:cxn ang="0">
                    <a:pos x="56" y="147"/>
                  </a:cxn>
                  <a:cxn ang="0">
                    <a:pos x="84" y="147"/>
                  </a:cxn>
                  <a:cxn ang="0">
                    <a:pos x="115" y="139"/>
                  </a:cxn>
                  <a:cxn ang="0">
                    <a:pos x="139" y="119"/>
                  </a:cxn>
                  <a:cxn ang="0">
                    <a:pos x="151" y="96"/>
                  </a:cxn>
                  <a:cxn ang="0">
                    <a:pos x="151" y="68"/>
                  </a:cxn>
                  <a:cxn ang="0">
                    <a:pos x="143" y="40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/>
                <a:ahLst/>
                <a:cxnLst>
                  <a:cxn ang="0">
                    <a:pos x="8" y="115"/>
                  </a:cxn>
                  <a:cxn ang="0">
                    <a:pos x="0" y="87"/>
                  </a:cxn>
                  <a:cxn ang="0">
                    <a:pos x="0" y="56"/>
                  </a:cxn>
                  <a:cxn ang="0">
                    <a:pos x="12" y="32"/>
                  </a:cxn>
                  <a:cxn ang="0">
                    <a:pos x="36" y="12"/>
                  </a:cxn>
                  <a:cxn ang="0">
                    <a:pos x="67" y="0"/>
                  </a:cxn>
                  <a:cxn ang="0">
                    <a:pos x="95" y="4"/>
                  </a:cxn>
                  <a:cxn ang="0">
                    <a:pos x="123" y="16"/>
                  </a:cxn>
                  <a:cxn ang="0">
                    <a:pos x="143" y="40"/>
                  </a:cxn>
                  <a:cxn ang="0">
                    <a:pos x="151" y="67"/>
                  </a:cxn>
                  <a:cxn ang="0">
                    <a:pos x="151" y="95"/>
                  </a:cxn>
                  <a:cxn ang="0">
                    <a:pos x="139" y="123"/>
                  </a:cxn>
                  <a:cxn ang="0">
                    <a:pos x="115" y="143"/>
                  </a:cxn>
                  <a:cxn ang="0">
                    <a:pos x="87" y="155"/>
                  </a:cxn>
                  <a:cxn ang="0">
                    <a:pos x="55" y="151"/>
                  </a:cxn>
                  <a:cxn ang="0">
                    <a:pos x="28" y="139"/>
                  </a:cxn>
                  <a:cxn ang="0">
                    <a:pos x="8" y="115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5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/>
                <a:ahLst/>
                <a:cxnLst>
                  <a:cxn ang="0">
                    <a:pos x="115" y="12"/>
                  </a:cxn>
                  <a:cxn ang="0">
                    <a:pos x="83" y="0"/>
                  </a:cxn>
                  <a:cxn ang="0">
                    <a:pos x="55" y="4"/>
                  </a:cxn>
                  <a:cxn ang="0">
                    <a:pos x="28" y="16"/>
                  </a:cxn>
                  <a:cxn ang="0">
                    <a:pos x="8" y="40"/>
                  </a:cxn>
                  <a:cxn ang="0">
                    <a:pos x="0" y="67"/>
                  </a:cxn>
                  <a:cxn ang="0">
                    <a:pos x="0" y="95"/>
                  </a:cxn>
                  <a:cxn ang="0">
                    <a:pos x="12" y="123"/>
                  </a:cxn>
                  <a:cxn ang="0">
                    <a:pos x="36" y="143"/>
                  </a:cxn>
                  <a:cxn ang="0">
                    <a:pos x="67" y="155"/>
                  </a:cxn>
                  <a:cxn ang="0">
                    <a:pos x="95" y="151"/>
                  </a:cxn>
                  <a:cxn ang="0">
                    <a:pos x="123" y="139"/>
                  </a:cxn>
                  <a:cxn ang="0">
                    <a:pos x="143" y="115"/>
                  </a:cxn>
                  <a:cxn ang="0">
                    <a:pos x="151" y="87"/>
                  </a:cxn>
                  <a:cxn ang="0">
                    <a:pos x="151" y="56"/>
                  </a:cxn>
                  <a:cxn ang="0">
                    <a:pos x="139" y="32"/>
                  </a:cxn>
                  <a:cxn ang="0">
                    <a:pos x="115" y="12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/>
                <a:ahLst/>
                <a:cxnLst>
                  <a:cxn ang="0">
                    <a:pos x="36" y="143"/>
                  </a:cxn>
                  <a:cxn ang="0">
                    <a:pos x="12" y="123"/>
                  </a:cxn>
                  <a:cxn ang="0">
                    <a:pos x="0" y="96"/>
                  </a:cxn>
                  <a:cxn ang="0">
                    <a:pos x="0" y="68"/>
                  </a:cxn>
                  <a:cxn ang="0">
                    <a:pos x="8" y="40"/>
                  </a:cxn>
                  <a:cxn ang="0">
                    <a:pos x="28" y="16"/>
                  </a:cxn>
                  <a:cxn ang="0">
                    <a:pos x="56" y="0"/>
                  </a:cxn>
                  <a:cxn ang="0">
                    <a:pos x="84" y="0"/>
                  </a:cxn>
                  <a:cxn ang="0">
                    <a:pos x="115" y="12"/>
                  </a:cxn>
                  <a:cxn ang="0">
                    <a:pos x="139" y="32"/>
                  </a:cxn>
                  <a:cxn ang="0">
                    <a:pos x="151" y="56"/>
                  </a:cxn>
                  <a:cxn ang="0">
                    <a:pos x="151" y="88"/>
                  </a:cxn>
                  <a:cxn ang="0">
                    <a:pos x="143" y="115"/>
                  </a:cxn>
                  <a:cxn ang="0">
                    <a:pos x="123" y="139"/>
                  </a:cxn>
                  <a:cxn ang="0">
                    <a:pos x="96" y="151"/>
                  </a:cxn>
                  <a:cxn ang="0">
                    <a:pos x="64" y="155"/>
                  </a:cxn>
                  <a:cxn ang="0">
                    <a:pos x="36" y="14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7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8" name="Freeform 18"/>
            <p:cNvSpPr>
              <a:spLocks/>
            </p:cNvSpPr>
            <p:nvPr/>
          </p:nvSpPr>
          <p:spPr bwMode="auto">
            <a:xfrm rot="10805485">
              <a:off x="2784" y="2208"/>
              <a:ext cx="266" cy="768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Freeform 20"/>
            <p:cNvSpPr>
              <a:spLocks/>
            </p:cNvSpPr>
            <p:nvPr/>
          </p:nvSpPr>
          <p:spPr bwMode="auto">
            <a:xfrm rot="5424846" flipH="1">
              <a:off x="3083" y="1909"/>
              <a:ext cx="266" cy="576"/>
            </a:xfrm>
            <a:custGeom>
              <a:avLst/>
              <a:gdLst/>
              <a:ahLst/>
              <a:cxnLst>
                <a:cxn ang="0">
                  <a:pos x="135" y="679"/>
                </a:cxn>
                <a:cxn ang="0">
                  <a:pos x="179" y="679"/>
                </a:cxn>
                <a:cxn ang="0">
                  <a:pos x="179" y="135"/>
                </a:cxn>
                <a:cxn ang="0">
                  <a:pos x="266" y="135"/>
                </a:cxn>
                <a:cxn ang="0">
                  <a:pos x="135" y="0"/>
                </a:cxn>
                <a:cxn ang="0">
                  <a:pos x="0" y="135"/>
                </a:cxn>
                <a:cxn ang="0">
                  <a:pos x="91" y="135"/>
                </a:cxn>
                <a:cxn ang="0">
                  <a:pos x="91" y="679"/>
                </a:cxn>
                <a:cxn ang="0">
                  <a:pos x="135" y="679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i="1">
                <a:solidFill>
                  <a:schemeClr val="bg1"/>
                </a:solidFill>
                <a:latin typeface="Jokerman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2667000" y="2057400"/>
            <a:ext cx="4191000" cy="3810000"/>
            <a:chOff x="1440" y="1296"/>
            <a:chExt cx="2640" cy="2400"/>
          </a:xfrm>
        </p:grpSpPr>
        <p:sp>
          <p:nvSpPr>
            <p:cNvPr id="11267" name="Oval 3"/>
            <p:cNvSpPr>
              <a:spLocks noChangeArrowheads="1"/>
            </p:cNvSpPr>
            <p:nvPr/>
          </p:nvSpPr>
          <p:spPr bwMode="auto">
            <a:xfrm>
              <a:off x="1440" y="1296"/>
              <a:ext cx="2448" cy="2400"/>
            </a:xfrm>
            <a:prstGeom prst="ellipse">
              <a:avLst/>
            </a:prstGeom>
            <a:solidFill>
              <a:srgbClr val="C0C0C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2688" y="1296"/>
              <a:ext cx="0" cy="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072" y="2246"/>
              <a:ext cx="100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4000">
                  <a:solidFill>
                    <a:srgbClr val="FFFF00"/>
                  </a:solidFill>
                  <a:latin typeface="Comic Sans MS" pitchFamily="66" charset="0"/>
                </a:rPr>
                <a:t>…y…</a:t>
              </a:r>
              <a:endParaRPr lang="en-US" altLang="en-US">
                <a:solidFill>
                  <a:srgbClr val="FFFF00"/>
                </a:solidFill>
              </a:endParaRPr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2976" y="1536"/>
              <a:ext cx="0" cy="1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V="1">
              <a:off x="2352" y="1536"/>
              <a:ext cx="0" cy="1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1920" y="1524"/>
              <a:ext cx="340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m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e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n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o</a:t>
              </a:r>
            </a:p>
            <a:p>
              <a:pPr eaLnBrk="0" hangingPunct="0"/>
              <a:r>
                <a:rPr lang="en-US" sz="3600">
                  <a:solidFill>
                    <a:srgbClr val="FFFF00"/>
                  </a:solidFill>
                  <a:latin typeface="Comic Sans MS" pitchFamily="66" charset="0"/>
                </a:rPr>
                <a:t>s</a:t>
              </a:r>
            </a:p>
          </p:txBody>
        </p:sp>
      </p:grp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638800" y="1295400"/>
            <a:ext cx="3200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 dirty="0" err="1" smtClean="0">
                <a:solidFill>
                  <a:schemeClr val="bg1"/>
                </a:solidFill>
                <a:latin typeface="Comic Sans MS" pitchFamily="66" charset="0"/>
              </a:rPr>
              <a:t>Después</a:t>
            </a:r>
            <a:r>
              <a:rPr lang="en-US" altLang="en-US" sz="4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sz="4000" dirty="0">
                <a:solidFill>
                  <a:schemeClr val="bg1"/>
                </a:solidFill>
                <a:latin typeface="Comic Sans MS" pitchFamily="66" charset="0"/>
              </a:rPr>
              <a:t>de la </a:t>
            </a:r>
            <a:r>
              <a:rPr lang="en-US" altLang="en-US" sz="4000" dirty="0" err="1">
                <a:solidFill>
                  <a:schemeClr val="bg1"/>
                </a:solidFill>
                <a:latin typeface="Comic Sans MS" pitchFamily="66" charset="0"/>
              </a:rPr>
              <a:t>hora</a:t>
            </a:r>
            <a:r>
              <a:rPr lang="en-US" altLang="en-US" sz="4000" dirty="0" smtClean="0">
                <a:solidFill>
                  <a:schemeClr val="bg1"/>
                </a:solidFill>
                <a:latin typeface="Comic Sans MS" pitchFamily="66" charset="0"/>
              </a:rPr>
              <a:t>…</a:t>
            </a:r>
            <a:r>
              <a:rPr lang="en-US" alt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altLang="en-US" sz="4000" b="1" dirty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en-US" altLang="en-US" sz="4000" b="1" dirty="0">
                <a:solidFill>
                  <a:srgbClr val="FFFF00"/>
                </a:solidFill>
                <a:latin typeface="Comic Sans MS" pitchFamily="66" charset="0"/>
              </a:rPr>
              <a:t>“…y…”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57200" y="609600"/>
            <a:ext cx="281939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u="sng" dirty="0" err="1" smtClean="0">
                <a:solidFill>
                  <a:schemeClr val="bg1"/>
                </a:solidFill>
                <a:latin typeface="Comic Sans MS" pitchFamily="66" charset="0"/>
              </a:rPr>
              <a:t>Después</a:t>
            </a:r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de la media </a:t>
            </a:r>
            <a:r>
              <a:rPr lang="en-US" sz="4000" dirty="0" err="1">
                <a:solidFill>
                  <a:schemeClr val="bg1"/>
                </a:solidFill>
                <a:latin typeface="Comic Sans MS" pitchFamily="66" charset="0"/>
              </a:rPr>
              <a:t>hora</a:t>
            </a:r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…</a:t>
            </a:r>
          </a:p>
          <a:p>
            <a:pPr algn="ctr" eaLnBrk="0" hangingPunct="0"/>
            <a:r>
              <a:rPr lang="en-US" alt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“…</a:t>
            </a:r>
            <a:r>
              <a:rPr lang="en-US" altLang="en-US" sz="4000" b="1" dirty="0" err="1" smtClean="0">
                <a:solidFill>
                  <a:srgbClr val="FFFF00"/>
                </a:solidFill>
                <a:latin typeface="Comic Sans MS" pitchFamily="66" charset="0"/>
              </a:rPr>
              <a:t>menos</a:t>
            </a:r>
            <a:r>
              <a:rPr lang="en-US" alt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…”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5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 advAuto="0"/>
      <p:bldP spid="11276" grpId="0" autoUpdateAnimBg="0"/>
    </p:bldLst>
  </p:timing>
</p:sld>
</file>

<file path=ppt/theme/theme1.xml><?xml version="1.0" encoding="utf-8"?>
<a:theme xmlns:a="http://schemas.openxmlformats.org/drawingml/2006/main" name="SchoolisIn">
  <a:themeElements>
    <a:clrScheme name="SchoolisI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choolisIn">
      <a:majorFont>
        <a:latin typeface="Tabitha"/>
        <a:ea typeface=""/>
        <a:cs typeface=""/>
      </a:majorFont>
      <a:minorFont>
        <a:latin typeface="Tabith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hoolisI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olisI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Designs\SchoolisIn.pot</Template>
  <TotalTime>655</TotalTime>
  <Words>502</Words>
  <Application>Microsoft Office PowerPoint</Application>
  <PresentationFormat>On-screen Show (4:3)</PresentationFormat>
  <Paragraphs>125</Paragraphs>
  <Slides>32</Slides>
  <Notes>0</Notes>
  <HiddenSlides>0</HiddenSlides>
  <MMClips>2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  <vt:variant>
        <vt:lpstr>Custom Shows</vt:lpstr>
      </vt:variant>
      <vt:variant>
        <vt:i4>1</vt:i4>
      </vt:variant>
    </vt:vector>
  </HeadingPairs>
  <TitlesOfParts>
    <vt:vector size="35" baseType="lpstr">
      <vt:lpstr>SchoolisIn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Custom Show 1</vt:lpstr>
    </vt:vector>
  </TitlesOfParts>
  <Company>Tech 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Craig Tillmann</dc:creator>
  <cp:lastModifiedBy>psd</cp:lastModifiedBy>
  <cp:revision>35</cp:revision>
  <dcterms:created xsi:type="dcterms:W3CDTF">1999-11-17T00:58:34Z</dcterms:created>
  <dcterms:modified xsi:type="dcterms:W3CDTF">2014-02-20T16:59:00Z</dcterms:modified>
</cp:coreProperties>
</file>