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64" r:id="rId3"/>
    <p:sldId id="300" r:id="rId4"/>
    <p:sldId id="301" r:id="rId5"/>
    <p:sldId id="277" r:id="rId6"/>
    <p:sldId id="283" r:id="rId7"/>
    <p:sldId id="299" r:id="rId8"/>
    <p:sldId id="284" r:id="rId9"/>
    <p:sldId id="265" r:id="rId10"/>
    <p:sldId id="282" r:id="rId11"/>
    <p:sldId id="286" r:id="rId12"/>
    <p:sldId id="292" r:id="rId13"/>
    <p:sldId id="269" r:id="rId14"/>
    <p:sldId id="281" r:id="rId15"/>
    <p:sldId id="285" r:id="rId16"/>
    <p:sldId id="287" r:id="rId17"/>
    <p:sldId id="293" r:id="rId18"/>
    <p:sldId id="273" r:id="rId19"/>
    <p:sldId id="275" r:id="rId20"/>
    <p:sldId id="288" r:id="rId21"/>
    <p:sldId id="289" r:id="rId22"/>
    <p:sldId id="290" r:id="rId23"/>
    <p:sldId id="291" r:id="rId24"/>
    <p:sldId id="294" r:id="rId25"/>
    <p:sldId id="295" r:id="rId26"/>
    <p:sldId id="296" r:id="rId27"/>
    <p:sldId id="279" r:id="rId28"/>
    <p:sldId id="297" r:id="rId29"/>
    <p:sldId id="302" r:id="rId30"/>
    <p:sldId id="303" r:id="rId31"/>
    <p:sldId id="305" r:id="rId32"/>
    <p:sldId id="306" r:id="rId33"/>
  </p:sldIdLst>
  <p:sldSz cx="9144000" cy="6858000" type="screen4x3"/>
  <p:notesSz cx="6858000" cy="9144000"/>
  <p:custShowLst>
    <p:custShow name="Custom Show 1" id="0">
      <p:sldLst>
        <p:sld r:id="rId19"/>
        <p:sld r:id="rId20"/>
        <p:sld r:id="rId21"/>
      </p:sldLst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CC0000"/>
    <a:srgbClr val="00CCFF"/>
    <a:srgbClr val="009900"/>
    <a:srgbClr val="FFFF00"/>
    <a:srgbClr val="008000"/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216" y="-108"/>
      </p:cViewPr>
      <p:guideLst>
        <p:guide orient="horz" pos="3600"/>
        <p:guide pos="36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3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A50332-C793-4C2B-AE03-14FFE3433A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85921-7B34-4536-BA4A-9C872FB213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D65AB-E567-43B2-B51F-80C54ED78C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AF8EC-2D35-403F-A80E-B62E651C21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296D7-EDD3-4198-B202-37C2F0AD0C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2895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3800" y="1981200"/>
            <a:ext cx="2895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7FFD49-1759-4FD2-80A7-5D04378545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148017-F932-47EF-822D-28A60455E0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F0DA6-9C32-469A-B2D2-C63779821F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FD4A1-7B4B-42EA-B011-AB2CAFA8B4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3EE69E-F641-4EE1-B86D-1B6A5CA288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576CF-11E4-4F9F-BF95-5E1FFD3C99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1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5943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2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7653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7654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6E35480-FB21-4FE0-B9E3-ACF04C9808A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>
    <p:randomBar dir="vert"/>
  </p:transition>
  <p:txStyles>
    <p:titleStyle>
      <a:lvl1pPr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bitha" pitchFamily="2" charset="0"/>
        </a:defRPr>
      </a:lvl2pPr>
      <a:lvl3pPr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bitha" pitchFamily="2" charset="0"/>
        </a:defRPr>
      </a:lvl3pPr>
      <a:lvl4pPr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bitha" pitchFamily="2" charset="0"/>
        </a:defRPr>
      </a:lvl4pPr>
      <a:lvl5pPr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bitha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bitha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bitha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bitha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bitha" pitchFamily="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1.wav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1.bin"/><Relationship Id="rId4" Type="http://schemas.openxmlformats.org/officeDocument/2006/relationships/audio" Target="../media/audio2.wav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PowerPoint%20Stuff\Sound%20effects\ticktock2.wav" TargetMode="Externa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2520950" y="2514600"/>
          <a:ext cx="4117975" cy="3468688"/>
        </p:xfrm>
        <a:graphic>
          <a:graphicData uri="http://schemas.openxmlformats.org/presentationml/2006/ole">
            <p:oleObj spid="_x0000_s2053" name="Clip" r:id="rId5" imgW="4117680" imgH="3468960" progId="">
              <p:embed/>
            </p:oleObj>
          </a:graphicData>
        </a:graphic>
      </p:graphicFrame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522413" y="784225"/>
            <a:ext cx="6107112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6600" i="1" dirty="0">
                <a:solidFill>
                  <a:schemeClr val="bg1"/>
                </a:solidFill>
                <a:latin typeface="Jokerman" pitchFamily="82" charset="0"/>
              </a:rPr>
              <a:t>¿</a:t>
            </a:r>
            <a:r>
              <a:rPr lang="en-US" sz="6600" i="1" dirty="0" err="1">
                <a:solidFill>
                  <a:schemeClr val="bg1"/>
                </a:solidFill>
                <a:latin typeface="Jokerman" pitchFamily="82" charset="0"/>
              </a:rPr>
              <a:t>Qué</a:t>
            </a:r>
            <a:r>
              <a:rPr lang="en-US" sz="6600" i="1" dirty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sz="6600" i="1" dirty="0" err="1">
                <a:solidFill>
                  <a:schemeClr val="bg1"/>
                </a:solidFill>
                <a:latin typeface="Jokerman" pitchFamily="82" charset="0"/>
              </a:rPr>
              <a:t>hora</a:t>
            </a:r>
            <a:r>
              <a:rPr lang="en-US" sz="6600" i="1" dirty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sz="6600" i="1" dirty="0" err="1">
                <a:solidFill>
                  <a:schemeClr val="bg1"/>
                </a:solidFill>
                <a:latin typeface="Jokerman" pitchFamily="82" charset="0"/>
              </a:rPr>
              <a:t>es</a:t>
            </a:r>
            <a:r>
              <a:rPr lang="en-US" sz="6600" i="1" dirty="0">
                <a:solidFill>
                  <a:schemeClr val="bg1"/>
                </a:solidFill>
                <a:latin typeface="Jokerman" pitchFamily="82" charset="0"/>
              </a:rPr>
              <a:t>?</a:t>
            </a:r>
          </a:p>
        </p:txBody>
      </p:sp>
      <p:pic>
        <p:nvPicPr>
          <p:cNvPr id="2058" name="Picture 10">
            <a:hlinkClick r:id="" action="ppaction://media"/>
          </p:cNvPr>
          <p:cNvPicPr>
            <a:picLocks noRot="1" noChangeAspect="1" noChangeArrowheads="1"/>
          </p:cNvPicPr>
          <p:nvPr>
            <a:wavAudioFile r:embed="rId2" name="cuckoo2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5800" y="4419600"/>
            <a:ext cx="76200" cy="7620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8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25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325"/>
                            </p:stCondLst>
                            <p:childTnLst>
                              <p:par>
                                <p:cTn id="1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3176" fill="hold"/>
                                        <p:tgtEl>
                                          <p:spTgt spid="205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8"/>
                </p:tgtEl>
              </p:cMediaNode>
            </p:audio>
          </p:childTnLst>
        </p:cTn>
      </p:par>
    </p:tnLst>
    <p:bldLst>
      <p:bldP spid="2057" grpId="0" build="p" autoUpdateAnimBg="0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026"/>
          <p:cNvSpPr txBox="1">
            <a:spLocks noChangeArrowheads="1"/>
          </p:cNvSpPr>
          <p:nvPr/>
        </p:nvSpPr>
        <p:spPr bwMode="auto">
          <a:xfrm>
            <a:off x="1752600" y="5410200"/>
            <a:ext cx="6019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4400" b="1">
                <a:solidFill>
                  <a:srgbClr val="FFFF00"/>
                </a:solidFill>
                <a:latin typeface="Comic Sans MS" pitchFamily="66" charset="0"/>
              </a:rPr>
              <a:t>Son las cinco </a:t>
            </a:r>
            <a:r>
              <a:rPr lang="en-US" altLang="en-US" sz="4400" b="1" i="1" u="sng">
                <a:solidFill>
                  <a:srgbClr val="FFFF00"/>
                </a:solidFill>
                <a:latin typeface="Comic Sans MS" pitchFamily="66" charset="0"/>
              </a:rPr>
              <a:t>y diez</a:t>
            </a:r>
            <a:r>
              <a:rPr lang="en-US" altLang="en-US" sz="4400" b="1">
                <a:solidFill>
                  <a:srgbClr val="FFFF00"/>
                </a:solidFill>
                <a:latin typeface="Comic Sans MS" pitchFamily="66" charset="0"/>
              </a:rPr>
              <a:t>.</a:t>
            </a:r>
          </a:p>
        </p:txBody>
      </p:sp>
      <p:grpSp>
        <p:nvGrpSpPr>
          <p:cNvPr id="28694" name="Group 1046"/>
          <p:cNvGrpSpPr>
            <a:grpSpLocks/>
          </p:cNvGrpSpPr>
          <p:nvPr/>
        </p:nvGrpSpPr>
        <p:grpSpPr bwMode="auto">
          <a:xfrm>
            <a:off x="2895600" y="1752600"/>
            <a:ext cx="3429000" cy="3429000"/>
            <a:chOff x="1824" y="1104"/>
            <a:chExt cx="2160" cy="2160"/>
          </a:xfrm>
        </p:grpSpPr>
        <p:grpSp>
          <p:nvGrpSpPr>
            <p:cNvPr id="28675" name="Group 1027"/>
            <p:cNvGrpSpPr>
              <a:grpSpLocks/>
            </p:cNvGrpSpPr>
            <p:nvPr/>
          </p:nvGrpSpPr>
          <p:grpSpPr bwMode="auto">
            <a:xfrm>
              <a:off x="1824" y="1104"/>
              <a:ext cx="2160" cy="2160"/>
              <a:chOff x="864" y="720"/>
              <a:chExt cx="2160" cy="2160"/>
            </a:xfrm>
          </p:grpSpPr>
          <p:sp>
            <p:nvSpPr>
              <p:cNvPr id="28676" name="Freeform 1028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77" name="Freeform 1029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78" name="Freeform 1030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79" name="Freeform 1031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0" name="Freeform 1032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1" name="Freeform 1033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2" name="Freeform 1034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3" name="Freeform 1035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4" name="Freeform 1036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5" name="Freeform 1037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6" name="Freeform 1038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7" name="Freeform 1039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8" name="Freeform 1040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9" name="Oval 1041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690" name="Freeform 1042"/>
            <p:cNvSpPr>
              <a:spLocks/>
            </p:cNvSpPr>
            <p:nvPr/>
          </p:nvSpPr>
          <p:spPr bwMode="auto">
            <a:xfrm rot="3771896">
              <a:off x="3083" y="1595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1" name="Rectangle 1043"/>
            <p:cNvSpPr>
              <a:spLocks noChangeArrowheads="1"/>
            </p:cNvSpPr>
            <p:nvPr/>
          </p:nvSpPr>
          <p:spPr bwMode="auto">
            <a:xfrm>
              <a:off x="2856" y="21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2" name="Freeform 1044"/>
            <p:cNvSpPr>
              <a:spLocks/>
            </p:cNvSpPr>
            <p:nvPr/>
          </p:nvSpPr>
          <p:spPr bwMode="auto">
            <a:xfrm rot="-12573697">
              <a:off x="2928" y="2112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95" name="Text Box 1047"/>
          <p:cNvSpPr txBox="1">
            <a:spLocks noChangeArrowheads="1"/>
          </p:cNvSpPr>
          <p:nvPr/>
        </p:nvSpPr>
        <p:spPr bwMode="auto">
          <a:xfrm>
            <a:off x="2686050" y="731838"/>
            <a:ext cx="37766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4000" i="1">
                <a:solidFill>
                  <a:schemeClr val="bg1"/>
                </a:solidFill>
                <a:latin typeface="Jokerman" pitchFamily="82" charset="0"/>
              </a:rPr>
              <a:t>¿Qué hora es?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533400" y="54102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4400" b="1">
                <a:solidFill>
                  <a:srgbClr val="FFFF00"/>
                </a:solidFill>
                <a:latin typeface="Comic Sans MS" pitchFamily="66" charset="0"/>
              </a:rPr>
              <a:t>Son las diez </a:t>
            </a:r>
            <a:r>
              <a:rPr lang="en-US" altLang="en-US" sz="4400" b="1" i="1" u="sng">
                <a:solidFill>
                  <a:srgbClr val="FFFF00"/>
                </a:solidFill>
                <a:latin typeface="Comic Sans MS" pitchFamily="66" charset="0"/>
              </a:rPr>
              <a:t>menos veinte</a:t>
            </a:r>
            <a:r>
              <a:rPr lang="en-US" altLang="en-US" sz="4400" b="1" i="1">
                <a:solidFill>
                  <a:srgbClr val="FFFF00"/>
                </a:solidFill>
                <a:latin typeface="Comic Sans MS" pitchFamily="66" charset="0"/>
              </a:rPr>
              <a:t>.</a:t>
            </a:r>
            <a:endParaRPr lang="en-US" altLang="en-US" sz="4400" b="1">
              <a:solidFill>
                <a:srgbClr val="FFFF00"/>
              </a:solidFill>
              <a:latin typeface="Comic Sans MS" pitchFamily="66" charset="0"/>
            </a:endParaRPr>
          </a:p>
        </p:txBody>
      </p:sp>
      <p:grpSp>
        <p:nvGrpSpPr>
          <p:cNvPr id="32790" name="Group 22"/>
          <p:cNvGrpSpPr>
            <a:grpSpLocks/>
          </p:cNvGrpSpPr>
          <p:nvPr/>
        </p:nvGrpSpPr>
        <p:grpSpPr bwMode="auto">
          <a:xfrm>
            <a:off x="2895600" y="1752600"/>
            <a:ext cx="3429000" cy="3429000"/>
            <a:chOff x="1824" y="1104"/>
            <a:chExt cx="2160" cy="2160"/>
          </a:xfrm>
        </p:grpSpPr>
        <p:grpSp>
          <p:nvGrpSpPr>
            <p:cNvPr id="32771" name="Group 3"/>
            <p:cNvGrpSpPr>
              <a:grpSpLocks/>
            </p:cNvGrpSpPr>
            <p:nvPr/>
          </p:nvGrpSpPr>
          <p:grpSpPr bwMode="auto">
            <a:xfrm>
              <a:off x="1824" y="1104"/>
              <a:ext cx="2160" cy="2160"/>
              <a:chOff x="864" y="720"/>
              <a:chExt cx="2160" cy="2160"/>
            </a:xfrm>
          </p:grpSpPr>
          <p:sp>
            <p:nvSpPr>
              <p:cNvPr id="32772" name="Freeform 4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73" name="Freeform 5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74" name="Freeform 6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75" name="Freeform 7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76" name="Freeform 8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77" name="Freeform 9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78" name="Freeform 10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79" name="Freeform 11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0" name="Freeform 12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1" name="Freeform 13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2" name="Freeform 14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3" name="Freeform 15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4" name="Freeform 16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5" name="Oval 17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2786" name="Freeform 18"/>
            <p:cNvSpPr>
              <a:spLocks/>
            </p:cNvSpPr>
            <p:nvPr/>
          </p:nvSpPr>
          <p:spPr bwMode="auto">
            <a:xfrm rot="3613138" flipV="1">
              <a:off x="2459" y="1957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7" name="Rectangle 19"/>
            <p:cNvSpPr>
              <a:spLocks noChangeArrowheads="1"/>
            </p:cNvSpPr>
            <p:nvPr/>
          </p:nvSpPr>
          <p:spPr bwMode="auto">
            <a:xfrm>
              <a:off x="2856" y="21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8" name="Freeform 20"/>
            <p:cNvSpPr>
              <a:spLocks/>
            </p:cNvSpPr>
            <p:nvPr/>
          </p:nvSpPr>
          <p:spPr bwMode="auto">
            <a:xfrm rot="17599995" flipH="1">
              <a:off x="2507" y="1765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2686050" y="731838"/>
            <a:ext cx="37766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4000" i="1">
                <a:solidFill>
                  <a:schemeClr val="bg1"/>
                </a:solidFill>
                <a:latin typeface="Jokerman" pitchFamily="82" charset="0"/>
              </a:rPr>
              <a:t>¿Qué hora es?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38" name="Group 26"/>
          <p:cNvGrpSpPr>
            <a:grpSpLocks/>
          </p:cNvGrpSpPr>
          <p:nvPr/>
        </p:nvGrpSpPr>
        <p:grpSpPr bwMode="auto">
          <a:xfrm>
            <a:off x="533400" y="685800"/>
            <a:ext cx="8077200" cy="5492750"/>
            <a:chOff x="336" y="432"/>
            <a:chExt cx="5088" cy="3460"/>
          </a:xfrm>
        </p:grpSpPr>
        <p:sp>
          <p:nvSpPr>
            <p:cNvPr id="38922" name="Text Box 10"/>
            <p:cNvSpPr txBox="1">
              <a:spLocks noChangeArrowheads="1"/>
            </p:cNvSpPr>
            <p:nvPr/>
          </p:nvSpPr>
          <p:spPr bwMode="auto">
            <a:xfrm>
              <a:off x="1046" y="432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8923" name="Text Box 11"/>
            <p:cNvSpPr txBox="1">
              <a:spLocks noChangeArrowheads="1"/>
            </p:cNvSpPr>
            <p:nvPr/>
          </p:nvSpPr>
          <p:spPr bwMode="auto">
            <a:xfrm>
              <a:off x="528" y="457"/>
              <a:ext cx="191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chemeClr val="bg1"/>
                  </a:solidFill>
                  <a:latin typeface="Comic Sans MS" pitchFamily="66" charset="0"/>
                </a:rPr>
                <a:t>“on the dot”</a:t>
              </a:r>
            </a:p>
          </p:txBody>
        </p:sp>
        <p:sp>
          <p:nvSpPr>
            <p:cNvPr id="38924" name="Text Box 12"/>
            <p:cNvSpPr txBox="1">
              <a:spLocks noChangeArrowheads="1"/>
            </p:cNvSpPr>
            <p:nvPr/>
          </p:nvSpPr>
          <p:spPr bwMode="auto">
            <a:xfrm>
              <a:off x="3505" y="454"/>
              <a:ext cx="163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rgbClr val="FFFF00"/>
                  </a:solidFill>
                  <a:latin typeface="Comic Sans MS" pitchFamily="66" charset="0"/>
                </a:rPr>
                <a:t>“en punto”</a:t>
              </a:r>
            </a:p>
          </p:txBody>
        </p:sp>
        <p:sp>
          <p:nvSpPr>
            <p:cNvPr id="38925" name="Text Box 13"/>
            <p:cNvSpPr txBox="1">
              <a:spLocks noChangeArrowheads="1"/>
            </p:cNvSpPr>
            <p:nvPr/>
          </p:nvSpPr>
          <p:spPr bwMode="auto">
            <a:xfrm>
              <a:off x="2790" y="454"/>
              <a:ext cx="279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  <a:latin typeface="Comic Sans MS" pitchFamily="66" charset="0"/>
                </a:rPr>
                <a:t>=</a:t>
              </a:r>
            </a:p>
          </p:txBody>
        </p:sp>
        <p:sp>
          <p:nvSpPr>
            <p:cNvPr id="38926" name="Text Box 14"/>
            <p:cNvSpPr txBox="1">
              <a:spLocks noChangeArrowheads="1"/>
            </p:cNvSpPr>
            <p:nvPr/>
          </p:nvSpPr>
          <p:spPr bwMode="auto">
            <a:xfrm>
              <a:off x="528" y="1635"/>
              <a:ext cx="1659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chemeClr val="bg1"/>
                  </a:solidFill>
                  <a:latin typeface="Comic Sans MS" pitchFamily="66" charset="0"/>
                </a:rPr>
                <a:t>“midnight”</a:t>
              </a:r>
            </a:p>
          </p:txBody>
        </p:sp>
        <p:sp>
          <p:nvSpPr>
            <p:cNvPr id="38927" name="Text Box 15"/>
            <p:cNvSpPr txBox="1">
              <a:spLocks noChangeArrowheads="1"/>
            </p:cNvSpPr>
            <p:nvPr/>
          </p:nvSpPr>
          <p:spPr bwMode="auto">
            <a:xfrm>
              <a:off x="3312" y="1632"/>
              <a:ext cx="209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rgbClr val="FFFF00"/>
                  </a:solidFill>
                  <a:latin typeface="Comic Sans MS" pitchFamily="66" charset="0"/>
                </a:rPr>
                <a:t>“medianoche”</a:t>
              </a:r>
            </a:p>
          </p:txBody>
        </p:sp>
        <p:sp>
          <p:nvSpPr>
            <p:cNvPr id="38928" name="Text Box 16"/>
            <p:cNvSpPr txBox="1">
              <a:spLocks noChangeArrowheads="1"/>
            </p:cNvSpPr>
            <p:nvPr/>
          </p:nvSpPr>
          <p:spPr bwMode="auto">
            <a:xfrm>
              <a:off x="2790" y="1632"/>
              <a:ext cx="279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  <a:latin typeface="Comic Sans MS" pitchFamily="66" charset="0"/>
                </a:rPr>
                <a:t>=</a:t>
              </a:r>
            </a:p>
          </p:txBody>
        </p:sp>
        <p:sp>
          <p:nvSpPr>
            <p:cNvPr id="38929" name="Text Box 17"/>
            <p:cNvSpPr txBox="1">
              <a:spLocks noChangeArrowheads="1"/>
            </p:cNvSpPr>
            <p:nvPr/>
          </p:nvSpPr>
          <p:spPr bwMode="auto">
            <a:xfrm>
              <a:off x="336" y="1011"/>
              <a:ext cx="244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chemeClr val="bg1"/>
                  </a:solidFill>
                  <a:latin typeface="Comic Sans MS" pitchFamily="66" charset="0"/>
                </a:rPr>
                <a:t>“midday / noon”</a:t>
              </a:r>
            </a:p>
          </p:txBody>
        </p:sp>
        <p:sp>
          <p:nvSpPr>
            <p:cNvPr id="38930" name="Text Box 18"/>
            <p:cNvSpPr txBox="1">
              <a:spLocks noChangeArrowheads="1"/>
            </p:cNvSpPr>
            <p:nvPr/>
          </p:nvSpPr>
          <p:spPr bwMode="auto">
            <a:xfrm>
              <a:off x="3505" y="1008"/>
              <a:ext cx="168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rgbClr val="FFFF00"/>
                  </a:solidFill>
                  <a:latin typeface="Comic Sans MS" pitchFamily="66" charset="0"/>
                </a:rPr>
                <a:t>“mediodía”</a:t>
              </a:r>
            </a:p>
          </p:txBody>
        </p:sp>
        <p:sp>
          <p:nvSpPr>
            <p:cNvPr id="38931" name="Text Box 19"/>
            <p:cNvSpPr txBox="1">
              <a:spLocks noChangeArrowheads="1"/>
            </p:cNvSpPr>
            <p:nvPr/>
          </p:nvSpPr>
          <p:spPr bwMode="auto">
            <a:xfrm>
              <a:off x="2790" y="1008"/>
              <a:ext cx="279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  <a:latin typeface="Comic Sans MS" pitchFamily="66" charset="0"/>
                </a:rPr>
                <a:t>=</a:t>
              </a:r>
            </a:p>
          </p:txBody>
        </p:sp>
        <p:sp>
          <p:nvSpPr>
            <p:cNvPr id="38932" name="Text Box 20"/>
            <p:cNvSpPr txBox="1">
              <a:spLocks noChangeArrowheads="1"/>
            </p:cNvSpPr>
            <p:nvPr/>
          </p:nvSpPr>
          <p:spPr bwMode="auto">
            <a:xfrm>
              <a:off x="437" y="3517"/>
              <a:ext cx="78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chemeClr val="bg1"/>
                  </a:solidFill>
                  <a:latin typeface="Comic Sans MS" pitchFamily="66" charset="0"/>
                </a:rPr>
                <a:t>“p.m.”</a:t>
              </a:r>
            </a:p>
          </p:txBody>
        </p:sp>
        <p:sp>
          <p:nvSpPr>
            <p:cNvPr id="38933" name="Text Box 21"/>
            <p:cNvSpPr txBox="1">
              <a:spLocks noChangeArrowheads="1"/>
            </p:cNvSpPr>
            <p:nvPr/>
          </p:nvSpPr>
          <p:spPr bwMode="auto">
            <a:xfrm>
              <a:off x="437" y="2835"/>
              <a:ext cx="77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chemeClr val="bg1"/>
                  </a:solidFill>
                  <a:latin typeface="Comic Sans MS" pitchFamily="66" charset="0"/>
                </a:rPr>
                <a:t>“a.m.”</a:t>
              </a:r>
            </a:p>
          </p:txBody>
        </p:sp>
        <p:sp>
          <p:nvSpPr>
            <p:cNvPr id="38934" name="Text Box 22"/>
            <p:cNvSpPr txBox="1">
              <a:spLocks noChangeArrowheads="1"/>
            </p:cNvSpPr>
            <p:nvPr/>
          </p:nvSpPr>
          <p:spPr bwMode="auto">
            <a:xfrm>
              <a:off x="1646" y="3527"/>
              <a:ext cx="24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chemeClr val="bg1"/>
                  </a:solidFill>
                  <a:latin typeface="Comic Sans MS" pitchFamily="66" charset="0"/>
                </a:rPr>
                <a:t>=</a:t>
              </a:r>
            </a:p>
          </p:txBody>
        </p:sp>
        <p:sp>
          <p:nvSpPr>
            <p:cNvPr id="38935" name="Text Box 23"/>
            <p:cNvSpPr txBox="1">
              <a:spLocks noChangeArrowheads="1"/>
            </p:cNvSpPr>
            <p:nvPr/>
          </p:nvSpPr>
          <p:spPr bwMode="auto">
            <a:xfrm>
              <a:off x="1646" y="2845"/>
              <a:ext cx="24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chemeClr val="bg1"/>
                  </a:solidFill>
                  <a:latin typeface="Comic Sans MS" pitchFamily="66" charset="0"/>
                </a:rPr>
                <a:t>=</a:t>
              </a:r>
            </a:p>
          </p:txBody>
        </p:sp>
        <p:sp>
          <p:nvSpPr>
            <p:cNvPr id="38936" name="Text Box 24"/>
            <p:cNvSpPr txBox="1">
              <a:spLocks noChangeArrowheads="1"/>
            </p:cNvSpPr>
            <p:nvPr/>
          </p:nvSpPr>
          <p:spPr bwMode="auto">
            <a:xfrm>
              <a:off x="2177" y="3527"/>
              <a:ext cx="324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FFFF00"/>
                  </a:solidFill>
                  <a:latin typeface="Comic Sans MS" pitchFamily="66" charset="0"/>
                </a:rPr>
                <a:t>“de la tarde / de la noche”</a:t>
              </a:r>
            </a:p>
          </p:txBody>
        </p:sp>
        <p:sp>
          <p:nvSpPr>
            <p:cNvPr id="38937" name="Text Box 25"/>
            <p:cNvSpPr txBox="1">
              <a:spLocks noChangeArrowheads="1"/>
            </p:cNvSpPr>
            <p:nvPr/>
          </p:nvSpPr>
          <p:spPr bwMode="auto">
            <a:xfrm>
              <a:off x="2177" y="2845"/>
              <a:ext cx="182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FFFF00"/>
                  </a:solidFill>
                  <a:latin typeface="Comic Sans MS" pitchFamily="66" charset="0"/>
                </a:rPr>
                <a:t>“de la mañana”</a:t>
              </a:r>
            </a:p>
          </p:txBody>
        </p:sp>
      </p:grp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838200" y="5410200"/>
            <a:ext cx="7391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4400" b="1" dirty="0">
                <a:solidFill>
                  <a:srgbClr val="FFFF00"/>
                </a:solidFill>
                <a:latin typeface="Comic Sans MS" pitchFamily="66" charset="0"/>
              </a:rPr>
              <a:t>Son </a:t>
            </a:r>
            <a:r>
              <a:rPr lang="en-US" altLang="en-US" sz="4400" b="1" dirty="0" err="1">
                <a:solidFill>
                  <a:srgbClr val="FFFF00"/>
                </a:solidFill>
                <a:latin typeface="Comic Sans MS" pitchFamily="66" charset="0"/>
              </a:rPr>
              <a:t>las</a:t>
            </a:r>
            <a:r>
              <a:rPr lang="en-US" altLang="en-US" sz="4400" b="1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altLang="en-US" sz="4400" b="1" dirty="0" err="1" smtClean="0">
                <a:solidFill>
                  <a:srgbClr val="FFFF00"/>
                </a:solidFill>
                <a:latin typeface="Comic Sans MS" pitchFamily="66" charset="0"/>
              </a:rPr>
              <a:t>diez</a:t>
            </a:r>
            <a:r>
              <a:rPr lang="en-US" altLang="en-US" sz="4400" b="1" dirty="0" smtClean="0">
                <a:solidFill>
                  <a:srgbClr val="FFFF00"/>
                </a:solidFill>
                <a:latin typeface="Comic Sans MS" pitchFamily="66" charset="0"/>
              </a:rPr>
              <a:t> en </a:t>
            </a:r>
            <a:r>
              <a:rPr lang="en-US" altLang="en-US" sz="4400" b="1" dirty="0" err="1" smtClean="0">
                <a:solidFill>
                  <a:srgbClr val="FFFF00"/>
                </a:solidFill>
                <a:latin typeface="Comic Sans MS" pitchFamily="66" charset="0"/>
              </a:rPr>
              <a:t>punto</a:t>
            </a:r>
            <a:r>
              <a:rPr lang="en-US" altLang="en-US" sz="4400" b="1" dirty="0" smtClean="0">
                <a:solidFill>
                  <a:srgbClr val="FFFF00"/>
                </a:solidFill>
                <a:latin typeface="Comic Sans MS" pitchFamily="66" charset="0"/>
              </a:rPr>
              <a:t>.</a:t>
            </a:r>
            <a:endParaRPr lang="en-US" altLang="en-US" sz="44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grpSp>
        <p:nvGrpSpPr>
          <p:cNvPr id="15416" name="Group 56"/>
          <p:cNvGrpSpPr>
            <a:grpSpLocks/>
          </p:cNvGrpSpPr>
          <p:nvPr/>
        </p:nvGrpSpPr>
        <p:grpSpPr bwMode="auto">
          <a:xfrm>
            <a:off x="2895600" y="1752600"/>
            <a:ext cx="3429000" cy="3429000"/>
            <a:chOff x="1824" y="1104"/>
            <a:chExt cx="2160" cy="2160"/>
          </a:xfrm>
        </p:grpSpPr>
        <p:grpSp>
          <p:nvGrpSpPr>
            <p:cNvPr id="15411" name="Group 51"/>
            <p:cNvGrpSpPr>
              <a:grpSpLocks/>
            </p:cNvGrpSpPr>
            <p:nvPr/>
          </p:nvGrpSpPr>
          <p:grpSpPr bwMode="auto">
            <a:xfrm>
              <a:off x="1824" y="1104"/>
              <a:ext cx="2160" cy="2160"/>
              <a:chOff x="864" y="720"/>
              <a:chExt cx="2160" cy="2160"/>
            </a:xfrm>
          </p:grpSpPr>
          <p:sp>
            <p:nvSpPr>
              <p:cNvPr id="15396" name="Freeform 36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7" name="Freeform 37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8" name="Freeform 38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9" name="Freeform 39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0" name="Freeform 40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1" name="Freeform 41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2" name="Freeform 42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3" name="Freeform 43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4" name="Freeform 44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5" name="Freeform 45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6" name="Freeform 46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7" name="Freeform 47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8" name="Freeform 48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1" name="Oval 21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413" name="Freeform 53"/>
            <p:cNvSpPr>
              <a:spLocks/>
            </p:cNvSpPr>
            <p:nvPr/>
          </p:nvSpPr>
          <p:spPr bwMode="auto">
            <a:xfrm>
              <a:off x="2771" y="1416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4" name="Rectangle 54"/>
            <p:cNvSpPr>
              <a:spLocks noChangeArrowheads="1"/>
            </p:cNvSpPr>
            <p:nvPr/>
          </p:nvSpPr>
          <p:spPr bwMode="auto">
            <a:xfrm>
              <a:off x="2856" y="21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9" name="Freeform 49"/>
            <p:cNvSpPr>
              <a:spLocks/>
            </p:cNvSpPr>
            <p:nvPr/>
          </p:nvSpPr>
          <p:spPr bwMode="auto">
            <a:xfrm rot="-3576563">
              <a:off x="2483" y="1763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15" name="Text Box 55"/>
          <p:cNvSpPr txBox="1">
            <a:spLocks noChangeArrowheads="1"/>
          </p:cNvSpPr>
          <p:nvPr/>
        </p:nvSpPr>
        <p:spPr bwMode="auto">
          <a:xfrm>
            <a:off x="2686050" y="731838"/>
            <a:ext cx="37766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4000" i="1">
                <a:solidFill>
                  <a:schemeClr val="bg1"/>
                </a:solidFill>
                <a:latin typeface="Jokerman" pitchFamily="82" charset="0"/>
              </a:rPr>
              <a:t>¿Qué hora es?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1752600" y="5410200"/>
            <a:ext cx="6019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4400" b="1">
                <a:solidFill>
                  <a:srgbClr val="FFFF00"/>
                </a:solidFill>
                <a:latin typeface="Comic Sans MS" pitchFamily="66" charset="0"/>
              </a:rPr>
              <a:t>Son las cinco.</a:t>
            </a:r>
          </a:p>
        </p:txBody>
      </p:sp>
      <p:grpSp>
        <p:nvGrpSpPr>
          <p:cNvPr id="1046" name="Group 22"/>
          <p:cNvGrpSpPr>
            <a:grpSpLocks/>
          </p:cNvGrpSpPr>
          <p:nvPr/>
        </p:nvGrpSpPr>
        <p:grpSpPr bwMode="auto">
          <a:xfrm>
            <a:off x="2895600" y="1752600"/>
            <a:ext cx="3429000" cy="3429000"/>
            <a:chOff x="1824" y="1104"/>
            <a:chExt cx="2160" cy="2160"/>
          </a:xfrm>
        </p:grpSpPr>
        <p:grpSp>
          <p:nvGrpSpPr>
            <p:cNvPr id="1027" name="Group 3"/>
            <p:cNvGrpSpPr>
              <a:grpSpLocks/>
            </p:cNvGrpSpPr>
            <p:nvPr/>
          </p:nvGrpSpPr>
          <p:grpSpPr bwMode="auto">
            <a:xfrm>
              <a:off x="1824" y="1104"/>
              <a:ext cx="2160" cy="2160"/>
              <a:chOff x="864" y="720"/>
              <a:chExt cx="2160" cy="2160"/>
            </a:xfrm>
          </p:grpSpPr>
          <p:sp>
            <p:nvSpPr>
              <p:cNvPr id="1028" name="Freeform 4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" name="Freeform 5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" name="Freeform 6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" name="Freeform 7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" name="Freeform 8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12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" name="Freeform 16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1" name="Oval 17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2771" y="1416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2856" y="21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auto">
            <a:xfrm rot="-12573697">
              <a:off x="2928" y="2112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7" name="Text Box 23"/>
          <p:cNvSpPr txBox="1">
            <a:spLocks noChangeArrowheads="1"/>
          </p:cNvSpPr>
          <p:nvPr/>
        </p:nvSpPr>
        <p:spPr bwMode="auto">
          <a:xfrm>
            <a:off x="2686050" y="731838"/>
            <a:ext cx="37766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4000" i="1">
                <a:solidFill>
                  <a:schemeClr val="bg1"/>
                </a:solidFill>
                <a:latin typeface="Jokerman" pitchFamily="82" charset="0"/>
              </a:rPr>
              <a:t>¿Qué hora es?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371600" y="5410200"/>
            <a:ext cx="6477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4400" b="1" i="1">
                <a:solidFill>
                  <a:srgbClr val="FFFF00"/>
                </a:solidFill>
                <a:latin typeface="Comic Sans MS" pitchFamily="66" charset="0"/>
              </a:rPr>
              <a:t>Es</a:t>
            </a:r>
            <a:r>
              <a:rPr lang="en-US" altLang="en-US" sz="4400" b="1">
                <a:solidFill>
                  <a:srgbClr val="FFFF00"/>
                </a:solidFill>
                <a:latin typeface="Comic Sans MS" pitchFamily="66" charset="0"/>
              </a:rPr>
              <a:t> la una </a:t>
            </a:r>
            <a:r>
              <a:rPr lang="en-US" altLang="en-US" sz="4400" b="1" i="1">
                <a:solidFill>
                  <a:srgbClr val="FFFF00"/>
                </a:solidFill>
                <a:latin typeface="Comic Sans MS" pitchFamily="66" charset="0"/>
              </a:rPr>
              <a:t>en punto</a:t>
            </a:r>
            <a:r>
              <a:rPr lang="en-US" altLang="en-US" sz="4400" b="1">
                <a:solidFill>
                  <a:srgbClr val="FFFF00"/>
                </a:solidFill>
                <a:latin typeface="Comic Sans MS" pitchFamily="66" charset="0"/>
              </a:rPr>
              <a:t>.</a:t>
            </a:r>
          </a:p>
        </p:txBody>
      </p:sp>
      <p:grpSp>
        <p:nvGrpSpPr>
          <p:cNvPr id="31766" name="Group 22"/>
          <p:cNvGrpSpPr>
            <a:grpSpLocks/>
          </p:cNvGrpSpPr>
          <p:nvPr/>
        </p:nvGrpSpPr>
        <p:grpSpPr bwMode="auto">
          <a:xfrm>
            <a:off x="2895600" y="1752600"/>
            <a:ext cx="3429000" cy="3429000"/>
            <a:chOff x="1824" y="1104"/>
            <a:chExt cx="2160" cy="2160"/>
          </a:xfrm>
        </p:grpSpPr>
        <p:grpSp>
          <p:nvGrpSpPr>
            <p:cNvPr id="31747" name="Group 3"/>
            <p:cNvGrpSpPr>
              <a:grpSpLocks/>
            </p:cNvGrpSpPr>
            <p:nvPr/>
          </p:nvGrpSpPr>
          <p:grpSpPr bwMode="auto">
            <a:xfrm>
              <a:off x="1824" y="1104"/>
              <a:ext cx="2160" cy="2160"/>
              <a:chOff x="864" y="720"/>
              <a:chExt cx="2160" cy="2160"/>
            </a:xfrm>
          </p:grpSpPr>
          <p:sp>
            <p:nvSpPr>
              <p:cNvPr id="31748" name="Freeform 4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49" name="Freeform 5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0" name="Freeform 6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1" name="Freeform 7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2" name="Freeform 8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3" name="Freeform 9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4" name="Freeform 10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5" name="Freeform 11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6" name="Freeform 12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7" name="Freeform 13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8" name="Freeform 14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9" name="Freeform 15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0" name="Freeform 16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1" name="Oval 17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762" name="Freeform 18"/>
            <p:cNvSpPr>
              <a:spLocks/>
            </p:cNvSpPr>
            <p:nvPr/>
          </p:nvSpPr>
          <p:spPr bwMode="auto">
            <a:xfrm rot="10794515" flipV="1">
              <a:off x="2784" y="1392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3" name="Rectangle 19"/>
            <p:cNvSpPr>
              <a:spLocks noChangeArrowheads="1"/>
            </p:cNvSpPr>
            <p:nvPr/>
          </p:nvSpPr>
          <p:spPr bwMode="auto">
            <a:xfrm>
              <a:off x="2856" y="21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4" name="Freeform 20"/>
            <p:cNvSpPr>
              <a:spLocks/>
            </p:cNvSpPr>
            <p:nvPr/>
          </p:nvSpPr>
          <p:spPr bwMode="auto">
            <a:xfrm rot="1399995" flipH="1">
              <a:off x="2902" y="1632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2686050" y="731838"/>
            <a:ext cx="37766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4000" i="1">
                <a:solidFill>
                  <a:schemeClr val="bg1"/>
                </a:solidFill>
                <a:latin typeface="Jokerman" pitchFamily="82" charset="0"/>
              </a:rPr>
              <a:t>¿Qué hora es?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609600" y="54102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4400" b="1">
                <a:solidFill>
                  <a:srgbClr val="FFFF00"/>
                </a:solidFill>
                <a:latin typeface="Comic Sans MS" pitchFamily="66" charset="0"/>
              </a:rPr>
              <a:t>Son las siete </a:t>
            </a:r>
            <a:r>
              <a:rPr lang="en-US" altLang="en-US" sz="4400" b="1" i="1" u="sng">
                <a:solidFill>
                  <a:srgbClr val="FFFF00"/>
                </a:solidFill>
                <a:latin typeface="Comic Sans MS" pitchFamily="66" charset="0"/>
              </a:rPr>
              <a:t>menos cuarto</a:t>
            </a:r>
            <a:r>
              <a:rPr lang="en-US" altLang="en-US" sz="4400" b="1" i="1">
                <a:solidFill>
                  <a:srgbClr val="FFFF00"/>
                </a:solidFill>
                <a:latin typeface="Comic Sans MS" pitchFamily="66" charset="0"/>
              </a:rPr>
              <a:t>.</a:t>
            </a:r>
            <a:endParaRPr lang="en-US" altLang="en-US" sz="4400" b="1">
              <a:solidFill>
                <a:srgbClr val="FFFF00"/>
              </a:solidFill>
              <a:latin typeface="Comic Sans MS" pitchFamily="66" charset="0"/>
            </a:endParaRPr>
          </a:p>
        </p:txBody>
      </p:sp>
      <p:grpSp>
        <p:nvGrpSpPr>
          <p:cNvPr id="33814" name="Group 22"/>
          <p:cNvGrpSpPr>
            <a:grpSpLocks/>
          </p:cNvGrpSpPr>
          <p:nvPr/>
        </p:nvGrpSpPr>
        <p:grpSpPr bwMode="auto">
          <a:xfrm>
            <a:off x="2895600" y="1752600"/>
            <a:ext cx="3429000" cy="3429000"/>
            <a:chOff x="1824" y="1104"/>
            <a:chExt cx="2160" cy="2160"/>
          </a:xfrm>
        </p:grpSpPr>
        <p:grpSp>
          <p:nvGrpSpPr>
            <p:cNvPr id="33795" name="Group 3"/>
            <p:cNvGrpSpPr>
              <a:grpSpLocks/>
            </p:cNvGrpSpPr>
            <p:nvPr/>
          </p:nvGrpSpPr>
          <p:grpSpPr bwMode="auto">
            <a:xfrm>
              <a:off x="1824" y="1104"/>
              <a:ext cx="2160" cy="2160"/>
              <a:chOff x="864" y="720"/>
              <a:chExt cx="2160" cy="2160"/>
            </a:xfrm>
          </p:grpSpPr>
          <p:sp>
            <p:nvSpPr>
              <p:cNvPr id="33796" name="Freeform 4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797" name="Freeform 5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798" name="Freeform 6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799" name="Freeform 7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0" name="Freeform 8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1" name="Freeform 9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2" name="Freeform 10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3" name="Freeform 11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4" name="Freeform 12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5" name="Freeform 13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6" name="Freeform 14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7" name="Freeform 15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8" name="Freeform 16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9" name="Oval 17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810" name="Freeform 18"/>
            <p:cNvSpPr>
              <a:spLocks/>
            </p:cNvSpPr>
            <p:nvPr/>
          </p:nvSpPr>
          <p:spPr bwMode="auto">
            <a:xfrm rot="5379591" flipV="1">
              <a:off x="2363" y="1813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1" name="Rectangle 19"/>
            <p:cNvSpPr>
              <a:spLocks noChangeArrowheads="1"/>
            </p:cNvSpPr>
            <p:nvPr/>
          </p:nvSpPr>
          <p:spPr bwMode="auto">
            <a:xfrm>
              <a:off x="2856" y="21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2" name="Freeform 20"/>
            <p:cNvSpPr>
              <a:spLocks/>
            </p:cNvSpPr>
            <p:nvPr/>
          </p:nvSpPr>
          <p:spPr bwMode="auto">
            <a:xfrm rot="11991420" flipH="1">
              <a:off x="2662" y="2160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2686050" y="731838"/>
            <a:ext cx="37766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4000" i="1">
                <a:solidFill>
                  <a:schemeClr val="bg1"/>
                </a:solidFill>
                <a:latin typeface="Jokerman" pitchFamily="82" charset="0"/>
              </a:rPr>
              <a:t>¿Qué hora es?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59" name="Group 23"/>
          <p:cNvGrpSpPr>
            <a:grpSpLocks/>
          </p:cNvGrpSpPr>
          <p:nvPr/>
        </p:nvGrpSpPr>
        <p:grpSpPr bwMode="auto">
          <a:xfrm>
            <a:off x="2895600" y="1752600"/>
            <a:ext cx="3429000" cy="3429000"/>
            <a:chOff x="1824" y="1104"/>
            <a:chExt cx="2160" cy="2160"/>
          </a:xfrm>
        </p:grpSpPr>
        <p:grpSp>
          <p:nvGrpSpPr>
            <p:cNvPr id="39940" name="Group 4"/>
            <p:cNvGrpSpPr>
              <a:grpSpLocks/>
            </p:cNvGrpSpPr>
            <p:nvPr/>
          </p:nvGrpSpPr>
          <p:grpSpPr bwMode="auto">
            <a:xfrm>
              <a:off x="1824" y="1104"/>
              <a:ext cx="2160" cy="2160"/>
              <a:chOff x="864" y="720"/>
              <a:chExt cx="2160" cy="2160"/>
            </a:xfrm>
          </p:grpSpPr>
          <p:sp>
            <p:nvSpPr>
              <p:cNvPr id="39941" name="Freeform 5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42" name="Freeform 6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43" name="Freeform 7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44" name="Freeform 8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45" name="Freeform 9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46" name="Freeform 10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47" name="Freeform 11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48" name="Freeform 12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49" name="Freeform 13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50" name="Freeform 14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51" name="Freeform 15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52" name="Freeform 16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53" name="Freeform 17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54" name="Oval 18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955" name="Freeform 19"/>
            <p:cNvSpPr>
              <a:spLocks/>
            </p:cNvSpPr>
            <p:nvPr/>
          </p:nvSpPr>
          <p:spPr bwMode="auto">
            <a:xfrm rot="10779591" flipV="1">
              <a:off x="2784" y="1392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56" name="Rectangle 20"/>
            <p:cNvSpPr>
              <a:spLocks noChangeArrowheads="1"/>
            </p:cNvSpPr>
            <p:nvPr/>
          </p:nvSpPr>
          <p:spPr bwMode="auto">
            <a:xfrm>
              <a:off x="2856" y="21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7" name="Freeform 21"/>
            <p:cNvSpPr>
              <a:spLocks/>
            </p:cNvSpPr>
            <p:nvPr/>
          </p:nvSpPr>
          <p:spPr bwMode="auto">
            <a:xfrm rot="40327" flipH="1">
              <a:off x="2784" y="1632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60" name="Text Box 24"/>
          <p:cNvSpPr txBox="1">
            <a:spLocks noChangeArrowheads="1"/>
          </p:cNvSpPr>
          <p:nvPr/>
        </p:nvSpPr>
        <p:spPr bwMode="auto">
          <a:xfrm>
            <a:off x="2686050" y="731838"/>
            <a:ext cx="37766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4000" i="1">
                <a:solidFill>
                  <a:schemeClr val="bg1"/>
                </a:solidFill>
                <a:latin typeface="Jokerman" pitchFamily="82" charset="0"/>
              </a:rPr>
              <a:t>¿Qué hora es?</a:t>
            </a:r>
          </a:p>
        </p:txBody>
      </p:sp>
      <p:grpSp>
        <p:nvGrpSpPr>
          <p:cNvPr id="39962" name="Group 26"/>
          <p:cNvGrpSpPr>
            <a:grpSpLocks/>
          </p:cNvGrpSpPr>
          <p:nvPr/>
        </p:nvGrpSpPr>
        <p:grpSpPr bwMode="auto">
          <a:xfrm>
            <a:off x="609600" y="5410200"/>
            <a:ext cx="8077200" cy="1106488"/>
            <a:chOff x="384" y="3408"/>
            <a:chExt cx="5088" cy="697"/>
          </a:xfrm>
        </p:grpSpPr>
        <p:sp>
          <p:nvSpPr>
            <p:cNvPr id="39938" name="Text Box 2"/>
            <p:cNvSpPr txBox="1">
              <a:spLocks noChangeArrowheads="1"/>
            </p:cNvSpPr>
            <p:nvPr/>
          </p:nvSpPr>
          <p:spPr bwMode="auto">
            <a:xfrm>
              <a:off x="384" y="3408"/>
              <a:ext cx="508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4400" b="1">
                  <a:solidFill>
                    <a:srgbClr val="FFFF00"/>
                  </a:solidFill>
                  <a:latin typeface="Comic Sans MS" pitchFamily="66" charset="0"/>
                </a:rPr>
                <a:t>Es medianoche.</a:t>
              </a:r>
            </a:p>
          </p:txBody>
        </p:sp>
        <p:sp>
          <p:nvSpPr>
            <p:cNvPr id="39961" name="Text Box 25"/>
            <p:cNvSpPr txBox="1">
              <a:spLocks noChangeArrowheads="1"/>
            </p:cNvSpPr>
            <p:nvPr/>
          </p:nvSpPr>
          <p:spPr bwMode="auto">
            <a:xfrm>
              <a:off x="2185" y="3836"/>
              <a:ext cx="1395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200" b="1">
                  <a:solidFill>
                    <a:srgbClr val="FFFF00"/>
                  </a:solidFill>
                  <a:latin typeface="Comic Sans MS" pitchFamily="66" charset="0"/>
                </a:rPr>
                <a:t>(Son las doce.)</a:t>
              </a:r>
            </a:p>
          </p:txBody>
        </p:sp>
      </p:grp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2"/>
          <p:cNvSpPr>
            <a:spLocks noChangeArrowheads="1" noChangeShapeType="1" noTextEdit="1"/>
          </p:cNvSpPr>
          <p:nvPr/>
        </p:nvSpPr>
        <p:spPr bwMode="auto">
          <a:xfrm>
            <a:off x="1447800" y="2362200"/>
            <a:ext cx="6172200" cy="2074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¡A ti te toca!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59" name="Group 55"/>
          <p:cNvGrpSpPr>
            <a:grpSpLocks/>
          </p:cNvGrpSpPr>
          <p:nvPr/>
        </p:nvGrpSpPr>
        <p:grpSpPr bwMode="auto">
          <a:xfrm>
            <a:off x="990600" y="990600"/>
            <a:ext cx="3429000" cy="3429000"/>
            <a:chOff x="624" y="624"/>
            <a:chExt cx="2160" cy="2160"/>
          </a:xfrm>
        </p:grpSpPr>
        <p:grpSp>
          <p:nvGrpSpPr>
            <p:cNvPr id="21540" name="Group 36"/>
            <p:cNvGrpSpPr>
              <a:grpSpLocks/>
            </p:cNvGrpSpPr>
            <p:nvPr/>
          </p:nvGrpSpPr>
          <p:grpSpPr bwMode="auto">
            <a:xfrm>
              <a:off x="624" y="624"/>
              <a:ext cx="2160" cy="2160"/>
              <a:chOff x="864" y="720"/>
              <a:chExt cx="2160" cy="2160"/>
            </a:xfrm>
          </p:grpSpPr>
          <p:sp>
            <p:nvSpPr>
              <p:cNvPr id="21541" name="Freeform 37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2" name="Freeform 38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3" name="Freeform 39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4" name="Freeform 40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5" name="Freeform 41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6" name="Freeform 42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7" name="Freeform 43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8" name="Freeform 44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9" name="Freeform 45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0" name="Freeform 46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1" name="Freeform 47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2" name="Freeform 48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3" name="Freeform 49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4" name="Oval 50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55" name="Freeform 51"/>
            <p:cNvSpPr>
              <a:spLocks/>
            </p:cNvSpPr>
            <p:nvPr/>
          </p:nvSpPr>
          <p:spPr bwMode="auto">
            <a:xfrm rot="10779591" flipV="1">
              <a:off x="1584" y="912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6" name="Rectangle 52"/>
            <p:cNvSpPr>
              <a:spLocks noChangeArrowheads="1"/>
            </p:cNvSpPr>
            <p:nvPr/>
          </p:nvSpPr>
          <p:spPr bwMode="auto">
            <a:xfrm>
              <a:off x="1656" y="165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7" name="Freeform 53"/>
            <p:cNvSpPr>
              <a:spLocks/>
            </p:cNvSpPr>
            <p:nvPr/>
          </p:nvSpPr>
          <p:spPr bwMode="auto">
            <a:xfrm rot="16174711" flipH="1">
              <a:off x="1259" y="1403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58" name="Text Box 54"/>
          <p:cNvSpPr txBox="1">
            <a:spLocks noChangeArrowheads="1"/>
          </p:cNvSpPr>
          <p:nvPr/>
        </p:nvSpPr>
        <p:spPr bwMode="auto">
          <a:xfrm>
            <a:off x="4953000" y="2406650"/>
            <a:ext cx="3421129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FFFF00"/>
                </a:solidFill>
                <a:latin typeface="Comic Sans MS" pitchFamily="66" charset="0"/>
              </a:rPr>
              <a:t>Son </a:t>
            </a:r>
            <a:r>
              <a:rPr lang="en-US" sz="3600" b="1" dirty="0" err="1">
                <a:solidFill>
                  <a:srgbClr val="FFFF00"/>
                </a:solidFill>
                <a:latin typeface="Comic Sans MS" pitchFamily="66" charset="0"/>
              </a:rPr>
              <a:t>las</a:t>
            </a:r>
            <a:r>
              <a:rPr lang="en-US" sz="3600" b="1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Comic Sans MS" pitchFamily="66" charset="0"/>
              </a:rPr>
              <a:t>nueve</a:t>
            </a:r>
            <a:r>
              <a:rPr lang="en-US" sz="3600" b="1" dirty="0" smtClean="0">
                <a:solidFill>
                  <a:srgbClr val="FFFF00"/>
                </a:solidFill>
                <a:latin typeface="Comic Sans MS" pitchFamily="66" charset="0"/>
              </a:rPr>
              <a:t>.</a:t>
            </a:r>
          </a:p>
          <a:p>
            <a:r>
              <a:rPr lang="en-US" sz="3600" b="1" dirty="0" smtClean="0">
                <a:solidFill>
                  <a:srgbClr val="FFFF00"/>
                </a:solidFill>
                <a:latin typeface="Comic Sans MS" pitchFamily="66" charset="0"/>
              </a:rPr>
              <a:t>   (en </a:t>
            </a:r>
            <a:r>
              <a:rPr lang="en-US" sz="3600" b="1" dirty="0" err="1" smtClean="0">
                <a:solidFill>
                  <a:srgbClr val="FFFF00"/>
                </a:solidFill>
                <a:latin typeface="Comic Sans MS" pitchFamily="66" charset="0"/>
              </a:rPr>
              <a:t>punto</a:t>
            </a:r>
            <a:r>
              <a:rPr lang="en-US" sz="3600" b="1" dirty="0" smtClean="0">
                <a:solidFill>
                  <a:srgbClr val="FFFF00"/>
                </a:solidFill>
                <a:latin typeface="Comic Sans MS" pitchFamily="66" charset="0"/>
              </a:rPr>
              <a:t>).</a:t>
            </a:r>
          </a:p>
          <a:p>
            <a:endParaRPr lang="en-US" sz="36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5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93888" y="600075"/>
            <a:ext cx="7976864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900" dirty="0">
                <a:solidFill>
                  <a:schemeClr val="bg1"/>
                </a:solidFill>
                <a:latin typeface="Comic Sans MS" pitchFamily="66" charset="0"/>
              </a:rPr>
              <a:t>¿</a:t>
            </a:r>
            <a:r>
              <a:rPr lang="en-US" sz="3900" dirty="0" err="1">
                <a:solidFill>
                  <a:schemeClr val="bg1"/>
                </a:solidFill>
                <a:latin typeface="Comic Sans MS" pitchFamily="66" charset="0"/>
              </a:rPr>
              <a:t>Cómo</a:t>
            </a:r>
            <a:r>
              <a:rPr lang="en-US" sz="39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900" dirty="0" smtClean="0">
                <a:solidFill>
                  <a:schemeClr val="bg1"/>
                </a:solidFill>
                <a:latin typeface="Comic Sans MS" pitchFamily="66" charset="0"/>
              </a:rPr>
              <a:t>se dice </a:t>
            </a:r>
            <a:r>
              <a:rPr lang="en-US" sz="3900" dirty="0">
                <a:solidFill>
                  <a:schemeClr val="bg1"/>
                </a:solidFill>
                <a:latin typeface="Comic Sans MS" pitchFamily="66" charset="0"/>
              </a:rPr>
              <a:t>la </a:t>
            </a:r>
            <a:r>
              <a:rPr lang="en-US" sz="3900" dirty="0" err="1">
                <a:solidFill>
                  <a:schemeClr val="bg1"/>
                </a:solidFill>
                <a:latin typeface="Comic Sans MS" pitchFamily="66" charset="0"/>
              </a:rPr>
              <a:t>hora</a:t>
            </a:r>
            <a:r>
              <a:rPr lang="en-US" sz="3900" dirty="0">
                <a:solidFill>
                  <a:schemeClr val="bg1"/>
                </a:solidFill>
                <a:latin typeface="Comic Sans MS" pitchFamily="66" charset="0"/>
              </a:rPr>
              <a:t> en </a:t>
            </a:r>
            <a:r>
              <a:rPr lang="en-US" sz="3900" dirty="0" err="1">
                <a:solidFill>
                  <a:schemeClr val="bg1"/>
                </a:solidFill>
                <a:latin typeface="Comic Sans MS" pitchFamily="66" charset="0"/>
              </a:rPr>
              <a:t>español</a:t>
            </a:r>
            <a:r>
              <a:rPr lang="en-US" sz="3900" dirty="0">
                <a:solidFill>
                  <a:schemeClr val="bg1"/>
                </a:solidFill>
                <a:latin typeface="Comic Sans MS" pitchFamily="66" charset="0"/>
              </a:rPr>
              <a:t>?</a:t>
            </a:r>
          </a:p>
        </p:txBody>
      </p:sp>
      <p:grpSp>
        <p:nvGrpSpPr>
          <p:cNvPr id="10246" name="Group 6"/>
          <p:cNvGrpSpPr>
            <a:grpSpLocks/>
          </p:cNvGrpSpPr>
          <p:nvPr/>
        </p:nvGrpSpPr>
        <p:grpSpPr bwMode="auto">
          <a:xfrm>
            <a:off x="838200" y="1371600"/>
            <a:ext cx="7315200" cy="4711701"/>
            <a:chOff x="528" y="1104"/>
            <a:chExt cx="4608" cy="2968"/>
          </a:xfrm>
        </p:grpSpPr>
        <p:sp>
          <p:nvSpPr>
            <p:cNvPr id="10244" name="Text Box 4"/>
            <p:cNvSpPr txBox="1">
              <a:spLocks noChangeArrowheads="1"/>
            </p:cNvSpPr>
            <p:nvPr/>
          </p:nvSpPr>
          <p:spPr bwMode="auto">
            <a:xfrm>
              <a:off x="528" y="1920"/>
              <a:ext cx="4608" cy="2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Wingdings 2" pitchFamily="18" charset="2"/>
                <a:buChar char=""/>
              </a:pPr>
              <a:r>
                <a:rPr lang="en-US" altLang="en-US" sz="5400" dirty="0">
                  <a:solidFill>
                    <a:schemeClr val="bg1"/>
                  </a:solidFill>
                  <a:latin typeface="Comic Sans MS" pitchFamily="66" charset="0"/>
                </a:rPr>
                <a:t>Son </a:t>
              </a:r>
              <a:r>
                <a:rPr lang="en-US" altLang="en-US" sz="5400" dirty="0" err="1">
                  <a:solidFill>
                    <a:schemeClr val="bg1"/>
                  </a:solidFill>
                  <a:latin typeface="Comic Sans MS" pitchFamily="66" charset="0"/>
                </a:rPr>
                <a:t>las</a:t>
              </a:r>
              <a:r>
                <a:rPr lang="en-US" altLang="en-US" sz="5400" dirty="0">
                  <a:solidFill>
                    <a:schemeClr val="bg1"/>
                  </a:solidFill>
                  <a:latin typeface="Comic Sans MS" pitchFamily="66" charset="0"/>
                </a:rPr>
                <a:t> ______.</a:t>
              </a:r>
              <a:endParaRPr lang="en-US" altLang="en-US" sz="4400" dirty="0">
                <a:solidFill>
                  <a:schemeClr val="bg1"/>
                </a:solidFill>
                <a:latin typeface="Comic Sans MS" pitchFamily="66" charset="0"/>
              </a:endParaRPr>
            </a:p>
            <a:p>
              <a:pPr eaLnBrk="0" hangingPunct="0">
                <a:spcBef>
                  <a:spcPct val="50000"/>
                </a:spcBef>
                <a:buFont typeface="Wingdings" pitchFamily="2" charset="2"/>
                <a:buChar char="Â"/>
              </a:pPr>
              <a:r>
                <a:rPr lang="en-US" altLang="en-US" sz="5400" dirty="0" smtClean="0">
                  <a:solidFill>
                    <a:schemeClr val="bg1"/>
                  </a:solidFill>
                  <a:latin typeface="Comic Sans MS" pitchFamily="66" charset="0"/>
                </a:rPr>
                <a:t>Es </a:t>
              </a:r>
              <a:r>
                <a:rPr lang="en-US" altLang="en-US" sz="5400" dirty="0">
                  <a:solidFill>
                    <a:schemeClr val="bg1"/>
                  </a:solidFill>
                  <a:latin typeface="Comic Sans MS" pitchFamily="66" charset="0"/>
                </a:rPr>
                <a:t>la </a:t>
              </a:r>
              <a:r>
                <a:rPr lang="en-US" altLang="en-US" sz="5400" dirty="0" smtClean="0">
                  <a:solidFill>
                    <a:schemeClr val="bg1"/>
                  </a:solidFill>
                  <a:latin typeface="Comic Sans MS" pitchFamily="66" charset="0"/>
                </a:rPr>
                <a:t>_______.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altLang="en-US" sz="5400" dirty="0" err="1" smtClean="0">
                  <a:solidFill>
                    <a:schemeClr val="bg1"/>
                  </a:solidFill>
                  <a:latin typeface="Comic Sans MS" pitchFamily="66" charset="0"/>
                </a:rPr>
                <a:t>Significan</a:t>
              </a:r>
              <a:r>
                <a:rPr lang="en-US" altLang="en-US" sz="5400" dirty="0" smtClean="0">
                  <a:solidFill>
                    <a:schemeClr val="bg1"/>
                  </a:solidFill>
                  <a:latin typeface="Comic Sans MS" pitchFamily="66" charset="0"/>
                </a:rPr>
                <a:t>: It is…</a:t>
              </a:r>
              <a:endParaRPr lang="en-US" altLang="en-US" sz="440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  <p:sp>
          <p:nvSpPr>
            <p:cNvPr id="10245" name="Text Box 5"/>
            <p:cNvSpPr txBox="1">
              <a:spLocks noChangeArrowheads="1"/>
            </p:cNvSpPr>
            <p:nvPr/>
          </p:nvSpPr>
          <p:spPr bwMode="auto">
            <a:xfrm>
              <a:off x="1680" y="1104"/>
              <a:ext cx="1989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4800" dirty="0" smtClean="0">
                  <a:solidFill>
                    <a:schemeClr val="bg1"/>
                  </a:solidFill>
                </a:rPr>
                <a:t>2 </a:t>
              </a:r>
              <a:r>
                <a:rPr lang="en-US" altLang="en-US" sz="4800" dirty="0" err="1" smtClean="0">
                  <a:solidFill>
                    <a:schemeClr val="bg1"/>
                  </a:solidFill>
                </a:rPr>
                <a:t>opciones</a:t>
              </a:r>
              <a:r>
                <a:rPr lang="en-US" altLang="en-US" sz="4800" dirty="0" smtClean="0">
                  <a:solidFill>
                    <a:schemeClr val="bg1"/>
                  </a:solidFill>
                </a:rPr>
                <a:t>: </a:t>
              </a:r>
              <a:endParaRPr lang="en-US" altLang="en-US" sz="48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37" name="Group 21"/>
          <p:cNvGrpSpPr>
            <a:grpSpLocks/>
          </p:cNvGrpSpPr>
          <p:nvPr/>
        </p:nvGrpSpPr>
        <p:grpSpPr bwMode="auto">
          <a:xfrm>
            <a:off x="990600" y="990600"/>
            <a:ext cx="3429000" cy="3429000"/>
            <a:chOff x="624" y="624"/>
            <a:chExt cx="2160" cy="2160"/>
          </a:xfrm>
        </p:grpSpPr>
        <p:grpSp>
          <p:nvGrpSpPr>
            <p:cNvPr id="34818" name="Group 2"/>
            <p:cNvGrpSpPr>
              <a:grpSpLocks/>
            </p:cNvGrpSpPr>
            <p:nvPr/>
          </p:nvGrpSpPr>
          <p:grpSpPr bwMode="auto">
            <a:xfrm>
              <a:off x="624" y="624"/>
              <a:ext cx="2160" cy="2160"/>
              <a:chOff x="864" y="720"/>
              <a:chExt cx="2160" cy="2160"/>
            </a:xfrm>
          </p:grpSpPr>
          <p:sp>
            <p:nvSpPr>
              <p:cNvPr id="34819" name="Freeform 3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0" name="Freeform 4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1" name="Freeform 5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2" name="Freeform 6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3" name="Freeform 7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4" name="Freeform 8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5" name="Freeform 9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6" name="Freeform 10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7" name="Freeform 11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8" name="Freeform 12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9" name="Freeform 13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0" name="Freeform 14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1" name="Freeform 15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2" name="Oval 16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4833" name="Freeform 17"/>
            <p:cNvSpPr>
              <a:spLocks/>
            </p:cNvSpPr>
            <p:nvPr/>
          </p:nvSpPr>
          <p:spPr bwMode="auto">
            <a:xfrm rot="10779724" flipV="1">
              <a:off x="1584" y="912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4" name="Rectangle 18"/>
            <p:cNvSpPr>
              <a:spLocks noChangeArrowheads="1"/>
            </p:cNvSpPr>
            <p:nvPr/>
          </p:nvSpPr>
          <p:spPr bwMode="auto">
            <a:xfrm>
              <a:off x="1656" y="165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5" name="Freeform 19"/>
            <p:cNvSpPr>
              <a:spLocks/>
            </p:cNvSpPr>
            <p:nvPr/>
          </p:nvSpPr>
          <p:spPr bwMode="auto">
            <a:xfrm rot="10793423" flipH="1">
              <a:off x="1584" y="1728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4953000" y="2133600"/>
            <a:ext cx="280828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Comic Sans MS" pitchFamily="66" charset="0"/>
              </a:rPr>
              <a:t>Son </a:t>
            </a:r>
            <a:r>
              <a:rPr lang="en-US" sz="3600" b="1" dirty="0" err="1">
                <a:solidFill>
                  <a:srgbClr val="FFFF00"/>
                </a:solidFill>
                <a:latin typeface="Comic Sans MS" pitchFamily="66" charset="0"/>
              </a:rPr>
              <a:t>las</a:t>
            </a:r>
            <a:r>
              <a:rPr lang="en-US" sz="3600" b="1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Comic Sans MS" pitchFamily="66" charset="0"/>
              </a:rPr>
              <a:t>seis</a:t>
            </a:r>
            <a:endParaRPr lang="en-US" sz="3600" b="1" dirty="0">
              <a:solidFill>
                <a:srgbClr val="FFFF00"/>
              </a:solidFill>
              <a:latin typeface="Comic Sans MS" pitchFamily="66" charset="0"/>
            </a:endParaRPr>
          </a:p>
          <a:p>
            <a:pPr algn="ctr"/>
            <a:r>
              <a:rPr lang="en-US" sz="3600" b="1" dirty="0">
                <a:solidFill>
                  <a:srgbClr val="FFFF00"/>
                </a:solidFill>
                <a:latin typeface="Comic Sans MS" pitchFamily="66" charset="0"/>
              </a:rPr>
              <a:t>(en </a:t>
            </a:r>
            <a:r>
              <a:rPr lang="en-US" sz="3600" b="1" dirty="0" err="1">
                <a:solidFill>
                  <a:srgbClr val="FFFF00"/>
                </a:solidFill>
                <a:latin typeface="Comic Sans MS" pitchFamily="66" charset="0"/>
              </a:rPr>
              <a:t>punto</a:t>
            </a:r>
            <a:r>
              <a:rPr lang="en-US" sz="3600" b="1" dirty="0">
                <a:solidFill>
                  <a:srgbClr val="FFFF00"/>
                </a:solidFill>
                <a:latin typeface="Comic Sans MS" pitchFamily="66" charset="0"/>
              </a:rPr>
              <a:t>).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6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61" name="Group 21"/>
          <p:cNvGrpSpPr>
            <a:grpSpLocks/>
          </p:cNvGrpSpPr>
          <p:nvPr/>
        </p:nvGrpSpPr>
        <p:grpSpPr bwMode="auto">
          <a:xfrm>
            <a:off x="990600" y="990600"/>
            <a:ext cx="3429000" cy="3429000"/>
            <a:chOff x="624" y="624"/>
            <a:chExt cx="2160" cy="2160"/>
          </a:xfrm>
        </p:grpSpPr>
        <p:grpSp>
          <p:nvGrpSpPr>
            <p:cNvPr id="35842" name="Group 2"/>
            <p:cNvGrpSpPr>
              <a:grpSpLocks/>
            </p:cNvGrpSpPr>
            <p:nvPr/>
          </p:nvGrpSpPr>
          <p:grpSpPr bwMode="auto">
            <a:xfrm>
              <a:off x="624" y="624"/>
              <a:ext cx="2160" cy="2160"/>
              <a:chOff x="864" y="720"/>
              <a:chExt cx="2160" cy="2160"/>
            </a:xfrm>
          </p:grpSpPr>
          <p:sp>
            <p:nvSpPr>
              <p:cNvPr id="35843" name="Freeform 3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44" name="Freeform 4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45" name="Freeform 5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46" name="Freeform 6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47" name="Freeform 7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48" name="Freeform 8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49" name="Freeform 9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0" name="Freeform 10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1" name="Freeform 11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2" name="Freeform 12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3" name="Freeform 13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4" name="Freeform 14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5" name="Freeform 15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6" name="Oval 16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857" name="Freeform 17"/>
            <p:cNvSpPr>
              <a:spLocks/>
            </p:cNvSpPr>
            <p:nvPr/>
          </p:nvSpPr>
          <p:spPr bwMode="auto">
            <a:xfrm rot="-10779724">
              <a:off x="1584" y="1728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8" name="Rectangle 18"/>
            <p:cNvSpPr>
              <a:spLocks noChangeArrowheads="1"/>
            </p:cNvSpPr>
            <p:nvPr/>
          </p:nvSpPr>
          <p:spPr bwMode="auto">
            <a:xfrm>
              <a:off x="1656" y="165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9" name="Freeform 19"/>
            <p:cNvSpPr>
              <a:spLocks/>
            </p:cNvSpPr>
            <p:nvPr/>
          </p:nvSpPr>
          <p:spPr bwMode="auto">
            <a:xfrm rot="3463028" flipH="1">
              <a:off x="1835" y="1285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4953000" y="2085975"/>
            <a:ext cx="29083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rgbClr val="FFFF00"/>
                </a:solidFill>
                <a:latin typeface="Comic Sans MS" pitchFamily="66" charset="0"/>
              </a:rPr>
              <a:t>Son las dos </a:t>
            </a:r>
          </a:p>
          <a:p>
            <a:pPr algn="ctr"/>
            <a:r>
              <a:rPr lang="en-US" sz="3600" b="1">
                <a:solidFill>
                  <a:srgbClr val="FFFF00"/>
                </a:solidFill>
                <a:latin typeface="Comic Sans MS" pitchFamily="66" charset="0"/>
              </a:rPr>
              <a:t>y media.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60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85" name="Group 21"/>
          <p:cNvGrpSpPr>
            <a:grpSpLocks/>
          </p:cNvGrpSpPr>
          <p:nvPr/>
        </p:nvGrpSpPr>
        <p:grpSpPr bwMode="auto">
          <a:xfrm>
            <a:off x="990600" y="990600"/>
            <a:ext cx="3429000" cy="3429000"/>
            <a:chOff x="624" y="624"/>
            <a:chExt cx="2160" cy="2160"/>
          </a:xfrm>
        </p:grpSpPr>
        <p:grpSp>
          <p:nvGrpSpPr>
            <p:cNvPr id="36866" name="Group 2"/>
            <p:cNvGrpSpPr>
              <a:grpSpLocks/>
            </p:cNvGrpSpPr>
            <p:nvPr/>
          </p:nvGrpSpPr>
          <p:grpSpPr bwMode="auto">
            <a:xfrm>
              <a:off x="624" y="624"/>
              <a:ext cx="2160" cy="2160"/>
              <a:chOff x="864" y="720"/>
              <a:chExt cx="2160" cy="2160"/>
            </a:xfrm>
          </p:grpSpPr>
          <p:sp>
            <p:nvSpPr>
              <p:cNvPr id="36867" name="Freeform 3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68" name="Freeform 4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69" name="Freeform 5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0" name="Freeform 6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1" name="Freeform 7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2" name="Freeform 8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3" name="Freeform 9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4" name="Freeform 10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5" name="Freeform 11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6" name="Freeform 12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7" name="Freeform 13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8" name="Freeform 14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9" name="Freeform 15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0" name="Oval 16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6881" name="Freeform 17"/>
            <p:cNvSpPr>
              <a:spLocks/>
            </p:cNvSpPr>
            <p:nvPr/>
          </p:nvSpPr>
          <p:spPr bwMode="auto">
            <a:xfrm rot="-16179723">
              <a:off x="1979" y="1333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2" name="Rectangle 18"/>
            <p:cNvSpPr>
              <a:spLocks noChangeArrowheads="1"/>
            </p:cNvSpPr>
            <p:nvPr/>
          </p:nvSpPr>
          <p:spPr bwMode="auto">
            <a:xfrm>
              <a:off x="1656" y="165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3" name="Freeform 19"/>
            <p:cNvSpPr>
              <a:spLocks/>
            </p:cNvSpPr>
            <p:nvPr/>
          </p:nvSpPr>
          <p:spPr bwMode="auto">
            <a:xfrm rot="2227324" flipH="1">
              <a:off x="1728" y="1200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5208588" y="2085975"/>
            <a:ext cx="239871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rgbClr val="FFFF00"/>
                </a:solidFill>
                <a:latin typeface="Comic Sans MS" pitchFamily="66" charset="0"/>
              </a:rPr>
              <a:t>Es la una </a:t>
            </a:r>
          </a:p>
          <a:p>
            <a:pPr algn="ctr"/>
            <a:r>
              <a:rPr lang="en-US" sz="3600" b="1">
                <a:solidFill>
                  <a:srgbClr val="FFFF00"/>
                </a:solidFill>
                <a:latin typeface="Comic Sans MS" pitchFamily="66" charset="0"/>
              </a:rPr>
              <a:t>y cuarto.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4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909" name="Group 21"/>
          <p:cNvGrpSpPr>
            <a:grpSpLocks/>
          </p:cNvGrpSpPr>
          <p:nvPr/>
        </p:nvGrpSpPr>
        <p:grpSpPr bwMode="auto">
          <a:xfrm>
            <a:off x="990600" y="990600"/>
            <a:ext cx="3429000" cy="3429000"/>
            <a:chOff x="624" y="624"/>
            <a:chExt cx="2160" cy="2160"/>
          </a:xfrm>
        </p:grpSpPr>
        <p:grpSp>
          <p:nvGrpSpPr>
            <p:cNvPr id="37890" name="Group 2"/>
            <p:cNvGrpSpPr>
              <a:grpSpLocks/>
            </p:cNvGrpSpPr>
            <p:nvPr/>
          </p:nvGrpSpPr>
          <p:grpSpPr bwMode="auto">
            <a:xfrm>
              <a:off x="624" y="624"/>
              <a:ext cx="2160" cy="2160"/>
              <a:chOff x="864" y="720"/>
              <a:chExt cx="2160" cy="2160"/>
            </a:xfrm>
          </p:grpSpPr>
          <p:sp>
            <p:nvSpPr>
              <p:cNvPr id="37891" name="Freeform 3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92" name="Freeform 4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93" name="Freeform 5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94" name="Freeform 6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95" name="Freeform 7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96" name="Freeform 8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97" name="Freeform 9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98" name="Freeform 10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99" name="Freeform 11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0" name="Freeform 12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1" name="Freeform 13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2" name="Freeform 14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3" name="Freeform 15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4" name="Oval 16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7905" name="Freeform 17"/>
            <p:cNvSpPr>
              <a:spLocks/>
            </p:cNvSpPr>
            <p:nvPr/>
          </p:nvSpPr>
          <p:spPr bwMode="auto">
            <a:xfrm rot="-18075461">
              <a:off x="1883" y="1141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6" name="Rectangle 18"/>
            <p:cNvSpPr>
              <a:spLocks noChangeArrowheads="1"/>
            </p:cNvSpPr>
            <p:nvPr/>
          </p:nvSpPr>
          <p:spPr bwMode="auto">
            <a:xfrm>
              <a:off x="1656" y="165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7" name="Freeform 19"/>
            <p:cNvSpPr>
              <a:spLocks/>
            </p:cNvSpPr>
            <p:nvPr/>
          </p:nvSpPr>
          <p:spPr bwMode="auto">
            <a:xfrm rot="5429535" flipH="1">
              <a:off x="1835" y="1429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4960938" y="2085975"/>
            <a:ext cx="28924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rgbClr val="FFFF00"/>
                </a:solidFill>
                <a:latin typeface="Comic Sans MS" pitchFamily="66" charset="0"/>
              </a:rPr>
              <a:t>Son las tres</a:t>
            </a:r>
          </a:p>
          <a:p>
            <a:pPr algn="ctr"/>
            <a:r>
              <a:rPr lang="en-US" sz="3600" b="1">
                <a:solidFill>
                  <a:srgbClr val="FFFF00"/>
                </a:solidFill>
                <a:latin typeface="Comic Sans MS" pitchFamily="66" charset="0"/>
              </a:rPr>
              <a:t>y diez.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8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1" name="Group 21"/>
          <p:cNvGrpSpPr>
            <a:grpSpLocks/>
          </p:cNvGrpSpPr>
          <p:nvPr/>
        </p:nvGrpSpPr>
        <p:grpSpPr bwMode="auto">
          <a:xfrm>
            <a:off x="990600" y="990600"/>
            <a:ext cx="3429000" cy="3429000"/>
            <a:chOff x="624" y="624"/>
            <a:chExt cx="2160" cy="2160"/>
          </a:xfrm>
        </p:grpSpPr>
        <p:grpSp>
          <p:nvGrpSpPr>
            <p:cNvPr id="40962" name="Group 2"/>
            <p:cNvGrpSpPr>
              <a:grpSpLocks/>
            </p:cNvGrpSpPr>
            <p:nvPr/>
          </p:nvGrpSpPr>
          <p:grpSpPr bwMode="auto">
            <a:xfrm>
              <a:off x="624" y="624"/>
              <a:ext cx="2160" cy="2160"/>
              <a:chOff x="864" y="720"/>
              <a:chExt cx="2160" cy="2160"/>
            </a:xfrm>
          </p:grpSpPr>
          <p:sp>
            <p:nvSpPr>
              <p:cNvPr id="40963" name="Freeform 3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64" name="Freeform 4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65" name="Freeform 5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66" name="Freeform 6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67" name="Freeform 7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68" name="Freeform 8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69" name="Freeform 9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70" name="Freeform 10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71" name="Freeform 11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72" name="Freeform 12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73" name="Freeform 13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74" name="Freeform 14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75" name="Freeform 15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76" name="Oval 16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0977" name="Freeform 17"/>
            <p:cNvSpPr>
              <a:spLocks/>
            </p:cNvSpPr>
            <p:nvPr/>
          </p:nvSpPr>
          <p:spPr bwMode="auto">
            <a:xfrm rot="-12571291">
              <a:off x="1750" y="1632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8" name="Rectangle 18"/>
            <p:cNvSpPr>
              <a:spLocks noChangeArrowheads="1"/>
            </p:cNvSpPr>
            <p:nvPr/>
          </p:nvSpPr>
          <p:spPr bwMode="auto">
            <a:xfrm>
              <a:off x="1656" y="165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9" name="Freeform 19"/>
            <p:cNvSpPr>
              <a:spLocks/>
            </p:cNvSpPr>
            <p:nvPr/>
          </p:nvSpPr>
          <p:spPr bwMode="auto">
            <a:xfrm rot="20432078" flipH="1">
              <a:off x="1488" y="1152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80" name="Text Box 20"/>
          <p:cNvSpPr txBox="1">
            <a:spLocks noChangeArrowheads="1"/>
          </p:cNvSpPr>
          <p:nvPr/>
        </p:nvSpPr>
        <p:spPr bwMode="auto">
          <a:xfrm>
            <a:off x="4857750" y="2085975"/>
            <a:ext cx="31019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rgbClr val="FFFF00"/>
                </a:solidFill>
                <a:latin typeface="Comic Sans MS" pitchFamily="66" charset="0"/>
              </a:rPr>
              <a:t>Son las once</a:t>
            </a:r>
          </a:p>
          <a:p>
            <a:pPr algn="ctr"/>
            <a:r>
              <a:rPr lang="en-US" sz="3600" b="1">
                <a:solidFill>
                  <a:srgbClr val="FFFF00"/>
                </a:solidFill>
                <a:latin typeface="Comic Sans MS" pitchFamily="66" charset="0"/>
              </a:rPr>
              <a:t>y veinticinco.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0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06" name="Group 22"/>
          <p:cNvGrpSpPr>
            <a:grpSpLocks/>
          </p:cNvGrpSpPr>
          <p:nvPr/>
        </p:nvGrpSpPr>
        <p:grpSpPr bwMode="auto">
          <a:xfrm>
            <a:off x="990600" y="990600"/>
            <a:ext cx="3429000" cy="3429000"/>
            <a:chOff x="624" y="624"/>
            <a:chExt cx="2160" cy="2160"/>
          </a:xfrm>
        </p:grpSpPr>
        <p:grpSp>
          <p:nvGrpSpPr>
            <p:cNvPr id="41986" name="Group 2"/>
            <p:cNvGrpSpPr>
              <a:grpSpLocks/>
            </p:cNvGrpSpPr>
            <p:nvPr/>
          </p:nvGrpSpPr>
          <p:grpSpPr bwMode="auto">
            <a:xfrm>
              <a:off x="624" y="624"/>
              <a:ext cx="2160" cy="2160"/>
              <a:chOff x="864" y="720"/>
              <a:chExt cx="2160" cy="2160"/>
            </a:xfrm>
          </p:grpSpPr>
          <p:sp>
            <p:nvSpPr>
              <p:cNvPr id="41987" name="Freeform 3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8" name="Freeform 4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9" name="Freeform 5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0" name="Freeform 6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1" name="Freeform 7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2" name="Freeform 8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3" name="Freeform 9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4" name="Freeform 10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5" name="Freeform 11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6" name="Freeform 12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7" name="Freeform 13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8" name="Freeform 14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9" name="Freeform 15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00" name="Oval 16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001" name="Freeform 17"/>
            <p:cNvSpPr>
              <a:spLocks/>
            </p:cNvSpPr>
            <p:nvPr/>
          </p:nvSpPr>
          <p:spPr bwMode="auto">
            <a:xfrm rot="-12571291" flipH="1" flipV="1">
              <a:off x="1392" y="1008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2" name="Rectangle 18"/>
            <p:cNvSpPr>
              <a:spLocks noChangeArrowheads="1"/>
            </p:cNvSpPr>
            <p:nvPr/>
          </p:nvSpPr>
          <p:spPr bwMode="auto">
            <a:xfrm>
              <a:off x="1656" y="165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3" name="Freeform 19"/>
            <p:cNvSpPr>
              <a:spLocks/>
            </p:cNvSpPr>
            <p:nvPr/>
          </p:nvSpPr>
          <p:spPr bwMode="auto">
            <a:xfrm rot="12398480" flipH="1">
              <a:off x="1440" y="1680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004" name="Text Box 20"/>
          <p:cNvSpPr txBox="1">
            <a:spLocks noChangeArrowheads="1"/>
          </p:cNvSpPr>
          <p:nvPr/>
        </p:nvSpPr>
        <p:spPr bwMode="auto">
          <a:xfrm>
            <a:off x="4879975" y="2085975"/>
            <a:ext cx="30575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rgbClr val="FFFF00"/>
                </a:solidFill>
                <a:latin typeface="Comic Sans MS" pitchFamily="66" charset="0"/>
              </a:rPr>
              <a:t>Son las siete</a:t>
            </a:r>
          </a:p>
          <a:p>
            <a:pPr algn="ctr"/>
            <a:r>
              <a:rPr lang="en-US" sz="3600" b="1">
                <a:solidFill>
                  <a:srgbClr val="FFFF00"/>
                </a:solidFill>
                <a:latin typeface="Comic Sans MS" pitchFamily="66" charset="0"/>
              </a:rPr>
              <a:t>menos cinco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4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29" name="Group 21"/>
          <p:cNvGrpSpPr>
            <a:grpSpLocks/>
          </p:cNvGrpSpPr>
          <p:nvPr/>
        </p:nvGrpSpPr>
        <p:grpSpPr bwMode="auto">
          <a:xfrm>
            <a:off x="990600" y="990600"/>
            <a:ext cx="3429000" cy="3429000"/>
            <a:chOff x="624" y="624"/>
            <a:chExt cx="2160" cy="2160"/>
          </a:xfrm>
        </p:grpSpPr>
        <p:grpSp>
          <p:nvGrpSpPr>
            <p:cNvPr id="43010" name="Group 2"/>
            <p:cNvGrpSpPr>
              <a:grpSpLocks/>
            </p:cNvGrpSpPr>
            <p:nvPr/>
          </p:nvGrpSpPr>
          <p:grpSpPr bwMode="auto">
            <a:xfrm>
              <a:off x="624" y="624"/>
              <a:ext cx="2160" cy="2160"/>
              <a:chOff x="864" y="720"/>
              <a:chExt cx="2160" cy="2160"/>
            </a:xfrm>
          </p:grpSpPr>
          <p:sp>
            <p:nvSpPr>
              <p:cNvPr id="43011" name="Freeform 3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" name="Freeform 4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" name="Freeform 5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" name="Freeform 6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" name="Freeform 7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" name="Freeform 8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7" name="Freeform 9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8" name="Freeform 10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9" name="Freeform 11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0" name="Freeform 12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1" name="Freeform 13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2" name="Freeform 14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3" name="Freeform 15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4" name="Oval 16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025" name="Freeform 17"/>
            <p:cNvSpPr>
              <a:spLocks/>
            </p:cNvSpPr>
            <p:nvPr/>
          </p:nvSpPr>
          <p:spPr bwMode="auto">
            <a:xfrm rot="-16171430" flipH="1" flipV="1">
              <a:off x="1163" y="1333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26" name="Rectangle 18"/>
            <p:cNvSpPr>
              <a:spLocks noChangeArrowheads="1"/>
            </p:cNvSpPr>
            <p:nvPr/>
          </p:nvSpPr>
          <p:spPr bwMode="auto">
            <a:xfrm>
              <a:off x="1656" y="165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7" name="Freeform 19"/>
            <p:cNvSpPr>
              <a:spLocks/>
            </p:cNvSpPr>
            <p:nvPr/>
          </p:nvSpPr>
          <p:spPr bwMode="auto">
            <a:xfrm rot="3280738" flipH="1">
              <a:off x="1835" y="1237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28" name="Text Box 20"/>
          <p:cNvSpPr txBox="1">
            <a:spLocks noChangeArrowheads="1"/>
          </p:cNvSpPr>
          <p:nvPr/>
        </p:nvSpPr>
        <p:spPr bwMode="auto">
          <a:xfrm>
            <a:off x="4762500" y="2085975"/>
            <a:ext cx="32956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rgbClr val="FFFF00"/>
                </a:solidFill>
                <a:latin typeface="Comic Sans MS" pitchFamily="66" charset="0"/>
              </a:rPr>
              <a:t>Son las dos</a:t>
            </a:r>
          </a:p>
          <a:p>
            <a:pPr algn="ctr"/>
            <a:r>
              <a:rPr lang="en-US" sz="3600" b="1">
                <a:solidFill>
                  <a:srgbClr val="FFFF00"/>
                </a:solidFill>
                <a:latin typeface="Comic Sans MS" pitchFamily="66" charset="0"/>
              </a:rPr>
              <a:t>menos cuarto.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8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37" name="Group 37"/>
          <p:cNvGrpSpPr>
            <a:grpSpLocks/>
          </p:cNvGrpSpPr>
          <p:nvPr/>
        </p:nvGrpSpPr>
        <p:grpSpPr bwMode="auto">
          <a:xfrm>
            <a:off x="990600" y="2133600"/>
            <a:ext cx="7232650" cy="3581400"/>
            <a:chOff x="624" y="1344"/>
            <a:chExt cx="4556" cy="2256"/>
          </a:xfrm>
        </p:grpSpPr>
        <p:grpSp>
          <p:nvGrpSpPr>
            <p:cNvPr id="25631" name="Group 31"/>
            <p:cNvGrpSpPr>
              <a:grpSpLocks/>
            </p:cNvGrpSpPr>
            <p:nvPr/>
          </p:nvGrpSpPr>
          <p:grpSpPr bwMode="auto">
            <a:xfrm>
              <a:off x="624" y="1344"/>
              <a:ext cx="1872" cy="528"/>
              <a:chOff x="720" y="1344"/>
              <a:chExt cx="1872" cy="528"/>
            </a:xfrm>
          </p:grpSpPr>
          <p:sp>
            <p:nvSpPr>
              <p:cNvPr id="25605" name="Rectangle 5"/>
              <p:cNvSpPr>
                <a:spLocks noChangeArrowheads="1"/>
              </p:cNvSpPr>
              <p:nvPr/>
            </p:nvSpPr>
            <p:spPr bwMode="auto">
              <a:xfrm>
                <a:off x="1008" y="1344"/>
                <a:ext cx="1584" cy="52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r>
                  <a:rPr lang="en-US" altLang="en-US" sz="4400" b="1">
                    <a:solidFill>
                      <a:srgbClr val="FFFF00"/>
                    </a:solidFill>
                    <a:latin typeface="Tahoma" pitchFamily="34" charset="0"/>
                  </a:rPr>
                  <a:t>5:30 pm</a:t>
                </a:r>
                <a:endParaRPr lang="en-US" altLang="en-US" sz="4400">
                  <a:solidFill>
                    <a:srgbClr val="FFFF00"/>
                  </a:solidFill>
                </a:endParaRPr>
              </a:p>
            </p:txBody>
          </p:sp>
          <p:sp>
            <p:nvSpPr>
              <p:cNvPr id="25612" name="Text Box 12"/>
              <p:cNvSpPr txBox="1">
                <a:spLocks noChangeArrowheads="1"/>
              </p:cNvSpPr>
              <p:nvPr/>
            </p:nvSpPr>
            <p:spPr bwMode="auto">
              <a:xfrm>
                <a:off x="720" y="1392"/>
                <a:ext cx="336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en-US" sz="3600" b="1"/>
                  <a:t>1.</a:t>
                </a:r>
                <a:endParaRPr lang="en-US" altLang="en-US"/>
              </a:p>
            </p:txBody>
          </p:sp>
        </p:grpSp>
        <p:grpSp>
          <p:nvGrpSpPr>
            <p:cNvPr id="25632" name="Group 32"/>
            <p:cNvGrpSpPr>
              <a:grpSpLocks/>
            </p:cNvGrpSpPr>
            <p:nvPr/>
          </p:nvGrpSpPr>
          <p:grpSpPr bwMode="auto">
            <a:xfrm>
              <a:off x="628" y="2208"/>
              <a:ext cx="1868" cy="528"/>
              <a:chOff x="724" y="2208"/>
              <a:chExt cx="1868" cy="528"/>
            </a:xfrm>
          </p:grpSpPr>
          <p:sp>
            <p:nvSpPr>
              <p:cNvPr id="25608" name="Rectangle 8"/>
              <p:cNvSpPr>
                <a:spLocks noChangeArrowheads="1"/>
              </p:cNvSpPr>
              <p:nvPr/>
            </p:nvSpPr>
            <p:spPr bwMode="auto">
              <a:xfrm>
                <a:off x="1008" y="2208"/>
                <a:ext cx="1584" cy="52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r>
                  <a:rPr lang="en-US" altLang="en-US" sz="4400" b="1">
                    <a:solidFill>
                      <a:srgbClr val="FFFF00"/>
                    </a:solidFill>
                    <a:latin typeface="Tahoma" pitchFamily="34" charset="0"/>
                  </a:rPr>
                  <a:t>6:15 am</a:t>
                </a:r>
                <a:endParaRPr lang="en-US" altLang="en-US" sz="4400">
                  <a:solidFill>
                    <a:srgbClr val="FFFF00"/>
                  </a:solidFill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/>
            </p:nvSpPr>
            <p:spPr bwMode="auto">
              <a:xfrm>
                <a:off x="724" y="2256"/>
                <a:ext cx="33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3600" b="1"/>
                  <a:t>2.</a:t>
                </a:r>
              </a:p>
            </p:txBody>
          </p:sp>
        </p:grpSp>
        <p:grpSp>
          <p:nvGrpSpPr>
            <p:cNvPr id="25633" name="Group 33"/>
            <p:cNvGrpSpPr>
              <a:grpSpLocks/>
            </p:cNvGrpSpPr>
            <p:nvPr/>
          </p:nvGrpSpPr>
          <p:grpSpPr bwMode="auto">
            <a:xfrm>
              <a:off x="628" y="3072"/>
              <a:ext cx="1868" cy="528"/>
              <a:chOff x="724" y="3072"/>
              <a:chExt cx="1868" cy="528"/>
            </a:xfrm>
          </p:grpSpPr>
          <p:sp>
            <p:nvSpPr>
              <p:cNvPr id="25609" name="Rectangle 9"/>
              <p:cNvSpPr>
                <a:spLocks noChangeArrowheads="1"/>
              </p:cNvSpPr>
              <p:nvPr/>
            </p:nvSpPr>
            <p:spPr bwMode="auto">
              <a:xfrm>
                <a:off x="1008" y="3072"/>
                <a:ext cx="1584" cy="52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r>
                  <a:rPr lang="en-US" altLang="en-US" sz="4400" b="1">
                    <a:solidFill>
                      <a:srgbClr val="FFFF00"/>
                    </a:solidFill>
                    <a:latin typeface="Tahoma" pitchFamily="34" charset="0"/>
                  </a:rPr>
                  <a:t>8:40 pm</a:t>
                </a:r>
                <a:endParaRPr lang="en-US" altLang="en-US" sz="4400">
                  <a:solidFill>
                    <a:srgbClr val="FFFF00"/>
                  </a:solidFill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/>
            </p:nvSpPr>
            <p:spPr bwMode="auto">
              <a:xfrm>
                <a:off x="724" y="3120"/>
                <a:ext cx="33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3600" b="1"/>
                  <a:t>3.</a:t>
                </a:r>
              </a:p>
            </p:txBody>
          </p:sp>
        </p:grpSp>
        <p:grpSp>
          <p:nvGrpSpPr>
            <p:cNvPr id="25634" name="Group 34"/>
            <p:cNvGrpSpPr>
              <a:grpSpLocks/>
            </p:cNvGrpSpPr>
            <p:nvPr/>
          </p:nvGrpSpPr>
          <p:grpSpPr bwMode="auto">
            <a:xfrm>
              <a:off x="3120" y="1344"/>
              <a:ext cx="2060" cy="528"/>
              <a:chOff x="3316" y="1344"/>
              <a:chExt cx="2060" cy="528"/>
            </a:xfrm>
          </p:grpSpPr>
          <p:sp>
            <p:nvSpPr>
              <p:cNvPr id="25607" name="Rectangle 7"/>
              <p:cNvSpPr>
                <a:spLocks noChangeArrowheads="1"/>
              </p:cNvSpPr>
              <p:nvPr/>
            </p:nvSpPr>
            <p:spPr bwMode="auto">
              <a:xfrm>
                <a:off x="3600" y="1344"/>
                <a:ext cx="1776" cy="52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r>
                  <a:rPr lang="en-US" altLang="en-US" sz="4400" b="1">
                    <a:solidFill>
                      <a:srgbClr val="FFFF00"/>
                    </a:solidFill>
                    <a:latin typeface="Tahoma" pitchFamily="34" charset="0"/>
                  </a:rPr>
                  <a:t>12:00 am</a:t>
                </a:r>
                <a:endParaRPr lang="en-US" altLang="en-US" sz="4400">
                  <a:solidFill>
                    <a:srgbClr val="FFFF00"/>
                  </a:solidFill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/>
            </p:nvSpPr>
            <p:spPr bwMode="auto">
              <a:xfrm>
                <a:off x="3316" y="1392"/>
                <a:ext cx="33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3600" b="1"/>
                  <a:t>4.</a:t>
                </a:r>
              </a:p>
            </p:txBody>
          </p:sp>
        </p:grpSp>
        <p:grpSp>
          <p:nvGrpSpPr>
            <p:cNvPr id="25635" name="Group 35"/>
            <p:cNvGrpSpPr>
              <a:grpSpLocks/>
            </p:cNvGrpSpPr>
            <p:nvPr/>
          </p:nvGrpSpPr>
          <p:grpSpPr bwMode="auto">
            <a:xfrm>
              <a:off x="3120" y="2208"/>
              <a:ext cx="1916" cy="528"/>
              <a:chOff x="3316" y="2208"/>
              <a:chExt cx="1916" cy="528"/>
            </a:xfrm>
          </p:grpSpPr>
          <p:sp>
            <p:nvSpPr>
              <p:cNvPr id="25610" name="Rectangle 10"/>
              <p:cNvSpPr>
                <a:spLocks noChangeArrowheads="1"/>
              </p:cNvSpPr>
              <p:nvPr/>
            </p:nvSpPr>
            <p:spPr bwMode="auto">
              <a:xfrm>
                <a:off x="3600" y="2208"/>
                <a:ext cx="1632" cy="52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r>
                  <a:rPr lang="en-US" altLang="en-US" sz="4400" b="1">
                    <a:solidFill>
                      <a:srgbClr val="FFFF00"/>
                    </a:solidFill>
                    <a:latin typeface="Tahoma" pitchFamily="34" charset="0"/>
                  </a:rPr>
                  <a:t>9:45 am</a:t>
                </a:r>
                <a:endParaRPr lang="en-US" altLang="en-US" sz="4400">
                  <a:solidFill>
                    <a:srgbClr val="FFFF00"/>
                  </a:solidFill>
                </a:endParaRPr>
              </a:p>
            </p:txBody>
          </p:sp>
          <p:sp>
            <p:nvSpPr>
              <p:cNvPr id="25616" name="Rectangle 16"/>
              <p:cNvSpPr>
                <a:spLocks noChangeArrowheads="1"/>
              </p:cNvSpPr>
              <p:nvPr/>
            </p:nvSpPr>
            <p:spPr bwMode="auto">
              <a:xfrm>
                <a:off x="3316" y="2256"/>
                <a:ext cx="33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3600" b="1"/>
                  <a:t>5.</a:t>
                </a:r>
              </a:p>
            </p:txBody>
          </p:sp>
        </p:grpSp>
        <p:grpSp>
          <p:nvGrpSpPr>
            <p:cNvPr id="25636" name="Group 36"/>
            <p:cNvGrpSpPr>
              <a:grpSpLocks/>
            </p:cNvGrpSpPr>
            <p:nvPr/>
          </p:nvGrpSpPr>
          <p:grpSpPr bwMode="auto">
            <a:xfrm>
              <a:off x="3120" y="3072"/>
              <a:ext cx="1916" cy="528"/>
              <a:chOff x="3316" y="3072"/>
              <a:chExt cx="1916" cy="528"/>
            </a:xfrm>
          </p:grpSpPr>
          <p:sp>
            <p:nvSpPr>
              <p:cNvPr id="25611" name="Rectangle 11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1632" cy="52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r>
                  <a:rPr lang="en-US" altLang="en-US" sz="4400" b="1">
                    <a:solidFill>
                      <a:srgbClr val="FFFF00"/>
                    </a:solidFill>
                    <a:latin typeface="Tahoma" pitchFamily="34" charset="0"/>
                  </a:rPr>
                  <a:t>1:25 pm</a:t>
                </a:r>
                <a:endParaRPr lang="en-US" altLang="en-US" sz="4400">
                  <a:solidFill>
                    <a:srgbClr val="FFFF00"/>
                  </a:solidFill>
                </a:endParaRPr>
              </a:p>
            </p:txBody>
          </p:sp>
          <p:sp>
            <p:nvSpPr>
              <p:cNvPr id="25617" name="Rectangle 17"/>
              <p:cNvSpPr>
                <a:spLocks noChangeArrowheads="1"/>
              </p:cNvSpPr>
              <p:nvPr/>
            </p:nvSpPr>
            <p:spPr bwMode="auto">
              <a:xfrm>
                <a:off x="3316" y="3120"/>
                <a:ext cx="33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3600" b="1"/>
                  <a:t>6.</a:t>
                </a:r>
              </a:p>
            </p:txBody>
          </p:sp>
        </p:grpSp>
      </p:grp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1792288" y="593725"/>
            <a:ext cx="55673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6000" i="1">
                <a:solidFill>
                  <a:schemeClr val="bg1"/>
                </a:solidFill>
                <a:latin typeface="Jokerman" pitchFamily="82" charset="0"/>
              </a:rPr>
              <a:t>¿Qué hora es?</a:t>
            </a:r>
          </a:p>
        </p:txBody>
      </p:sp>
      <p:pic>
        <p:nvPicPr>
          <p:cNvPr id="25638" name="ticktock2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400800"/>
            <a:ext cx="76200" cy="76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25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" fill="hold"/>
                                        <p:tgtEl>
                                          <p:spTgt spid="256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9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638"/>
                </p:tgtEl>
              </p:cMediaNode>
            </p:audio>
          </p:childTnLst>
        </p:cTn>
      </p:par>
    </p:tnLst>
    <p:bldLst>
      <p:bldP spid="25619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53" name="Text Box 21"/>
          <p:cNvSpPr txBox="1">
            <a:spLocks noChangeArrowheads="1"/>
          </p:cNvSpPr>
          <p:nvPr/>
        </p:nvSpPr>
        <p:spPr bwMode="auto">
          <a:xfrm>
            <a:off x="1231900" y="593725"/>
            <a:ext cx="67071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6000" i="1">
                <a:solidFill>
                  <a:schemeClr val="bg1"/>
                </a:solidFill>
                <a:latin typeface="Jokerman" pitchFamily="82" charset="0"/>
              </a:rPr>
              <a:t>Las Respuestas…</a:t>
            </a:r>
          </a:p>
        </p:txBody>
      </p:sp>
      <p:grpSp>
        <p:nvGrpSpPr>
          <p:cNvPr id="44060" name="Group 28"/>
          <p:cNvGrpSpPr>
            <a:grpSpLocks/>
          </p:cNvGrpSpPr>
          <p:nvPr/>
        </p:nvGrpSpPr>
        <p:grpSpPr bwMode="auto">
          <a:xfrm>
            <a:off x="990600" y="2133600"/>
            <a:ext cx="2967038" cy="822325"/>
            <a:chOff x="624" y="1344"/>
            <a:chExt cx="1869" cy="518"/>
          </a:xfrm>
        </p:grpSpPr>
        <p:sp>
          <p:nvSpPr>
            <p:cNvPr id="44037" name="Text Box 5"/>
            <p:cNvSpPr txBox="1">
              <a:spLocks noChangeArrowheads="1"/>
            </p:cNvSpPr>
            <p:nvPr/>
          </p:nvSpPr>
          <p:spPr bwMode="auto">
            <a:xfrm>
              <a:off x="624" y="1392"/>
              <a:ext cx="33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3600" b="1"/>
                <a:t>1.</a:t>
              </a:r>
              <a:endParaRPr lang="en-US" altLang="en-US"/>
            </a:p>
          </p:txBody>
        </p:sp>
        <p:sp>
          <p:nvSpPr>
            <p:cNvPr id="44054" name="Text Box 22"/>
            <p:cNvSpPr txBox="1">
              <a:spLocks noChangeArrowheads="1"/>
            </p:cNvSpPr>
            <p:nvPr/>
          </p:nvSpPr>
          <p:spPr bwMode="auto">
            <a:xfrm>
              <a:off x="906" y="1344"/>
              <a:ext cx="1587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/>
                <a:t>Son las cinco y</a:t>
              </a:r>
            </a:p>
            <a:p>
              <a:pPr algn="ctr"/>
              <a:r>
                <a:rPr lang="en-US" b="1"/>
                <a:t>media de la tarde.</a:t>
              </a:r>
            </a:p>
          </p:txBody>
        </p:sp>
      </p:grpSp>
      <p:grpSp>
        <p:nvGrpSpPr>
          <p:cNvPr id="44062" name="Group 30"/>
          <p:cNvGrpSpPr>
            <a:grpSpLocks/>
          </p:cNvGrpSpPr>
          <p:nvPr/>
        </p:nvGrpSpPr>
        <p:grpSpPr bwMode="auto">
          <a:xfrm>
            <a:off x="996950" y="4892675"/>
            <a:ext cx="3246438" cy="822325"/>
            <a:chOff x="628" y="3082"/>
            <a:chExt cx="2045" cy="518"/>
          </a:xfrm>
        </p:grpSpPr>
        <p:sp>
          <p:nvSpPr>
            <p:cNvPr id="44043" name="Rectangle 11"/>
            <p:cNvSpPr>
              <a:spLocks noChangeArrowheads="1"/>
            </p:cNvSpPr>
            <p:nvPr/>
          </p:nvSpPr>
          <p:spPr bwMode="auto">
            <a:xfrm>
              <a:off x="628" y="3120"/>
              <a:ext cx="33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3600" b="1"/>
                <a:t>3.</a:t>
              </a:r>
            </a:p>
          </p:txBody>
        </p:sp>
        <p:sp>
          <p:nvSpPr>
            <p:cNvPr id="44055" name="Text Box 23"/>
            <p:cNvSpPr txBox="1">
              <a:spLocks noChangeArrowheads="1"/>
            </p:cNvSpPr>
            <p:nvPr/>
          </p:nvSpPr>
          <p:spPr bwMode="auto">
            <a:xfrm>
              <a:off x="876" y="3082"/>
              <a:ext cx="1797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/>
                <a:t>Son las nueve menos</a:t>
              </a:r>
            </a:p>
            <a:p>
              <a:pPr algn="ctr"/>
              <a:r>
                <a:rPr lang="en-US" b="1"/>
                <a:t>veinte de la noche.</a:t>
              </a:r>
            </a:p>
          </p:txBody>
        </p:sp>
      </p:grpSp>
      <p:grpSp>
        <p:nvGrpSpPr>
          <p:cNvPr id="44061" name="Group 29"/>
          <p:cNvGrpSpPr>
            <a:grpSpLocks/>
          </p:cNvGrpSpPr>
          <p:nvPr/>
        </p:nvGrpSpPr>
        <p:grpSpPr bwMode="auto">
          <a:xfrm>
            <a:off x="996950" y="3505200"/>
            <a:ext cx="3306763" cy="822325"/>
            <a:chOff x="628" y="2208"/>
            <a:chExt cx="2083" cy="518"/>
          </a:xfrm>
        </p:grpSpPr>
        <p:sp>
          <p:nvSpPr>
            <p:cNvPr id="44040" name="Rectangle 8"/>
            <p:cNvSpPr>
              <a:spLocks noChangeArrowheads="1"/>
            </p:cNvSpPr>
            <p:nvPr/>
          </p:nvSpPr>
          <p:spPr bwMode="auto">
            <a:xfrm>
              <a:off x="628" y="2256"/>
              <a:ext cx="33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3600" b="1"/>
                <a:t>2.</a:t>
              </a:r>
            </a:p>
          </p:txBody>
        </p:sp>
        <p:sp>
          <p:nvSpPr>
            <p:cNvPr id="44056" name="Text Box 24"/>
            <p:cNvSpPr txBox="1">
              <a:spLocks noChangeArrowheads="1"/>
            </p:cNvSpPr>
            <p:nvPr/>
          </p:nvSpPr>
          <p:spPr bwMode="auto">
            <a:xfrm>
              <a:off x="867" y="2208"/>
              <a:ext cx="184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/>
                <a:t>Son las seis y</a:t>
              </a:r>
            </a:p>
            <a:p>
              <a:pPr algn="ctr"/>
              <a:r>
                <a:rPr lang="en-US" b="1"/>
                <a:t>cuarto de la mañana.</a:t>
              </a:r>
            </a:p>
          </p:txBody>
        </p:sp>
      </p:grpSp>
      <p:grpSp>
        <p:nvGrpSpPr>
          <p:cNvPr id="44063" name="Group 31"/>
          <p:cNvGrpSpPr>
            <a:grpSpLocks/>
          </p:cNvGrpSpPr>
          <p:nvPr/>
        </p:nvGrpSpPr>
        <p:grpSpPr bwMode="auto">
          <a:xfrm>
            <a:off x="4953000" y="1936750"/>
            <a:ext cx="2954338" cy="1187450"/>
            <a:chOff x="3120" y="1220"/>
            <a:chExt cx="1861" cy="748"/>
          </a:xfrm>
        </p:grpSpPr>
        <p:sp>
          <p:nvSpPr>
            <p:cNvPr id="44046" name="Rectangle 14"/>
            <p:cNvSpPr>
              <a:spLocks noChangeArrowheads="1"/>
            </p:cNvSpPr>
            <p:nvPr/>
          </p:nvSpPr>
          <p:spPr bwMode="auto">
            <a:xfrm>
              <a:off x="3120" y="1392"/>
              <a:ext cx="33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3600" b="1"/>
                <a:t>4.</a:t>
              </a:r>
            </a:p>
          </p:txBody>
        </p:sp>
        <p:sp>
          <p:nvSpPr>
            <p:cNvPr id="44057" name="Text Box 25"/>
            <p:cNvSpPr txBox="1">
              <a:spLocks noChangeArrowheads="1"/>
            </p:cNvSpPr>
            <p:nvPr/>
          </p:nvSpPr>
          <p:spPr bwMode="auto">
            <a:xfrm>
              <a:off x="3505" y="1220"/>
              <a:ext cx="1476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/>
                <a:t>Son las doce de</a:t>
              </a:r>
            </a:p>
            <a:p>
              <a:pPr algn="ctr"/>
              <a:r>
                <a:rPr lang="en-US" b="1"/>
                <a:t>la mañana.</a:t>
              </a:r>
            </a:p>
            <a:p>
              <a:pPr algn="ctr"/>
              <a:r>
                <a:rPr lang="en-US" b="1"/>
                <a:t>(Es medianoche)</a:t>
              </a:r>
            </a:p>
          </p:txBody>
        </p:sp>
      </p:grpSp>
      <p:grpSp>
        <p:nvGrpSpPr>
          <p:cNvPr id="44065" name="Group 33"/>
          <p:cNvGrpSpPr>
            <a:grpSpLocks/>
          </p:cNvGrpSpPr>
          <p:nvPr/>
        </p:nvGrpSpPr>
        <p:grpSpPr bwMode="auto">
          <a:xfrm>
            <a:off x="4953000" y="4648200"/>
            <a:ext cx="3084513" cy="1187450"/>
            <a:chOff x="3120" y="2928"/>
            <a:chExt cx="1943" cy="748"/>
          </a:xfrm>
        </p:grpSpPr>
        <p:sp>
          <p:nvSpPr>
            <p:cNvPr id="44052" name="Rectangle 20"/>
            <p:cNvSpPr>
              <a:spLocks noChangeArrowheads="1"/>
            </p:cNvSpPr>
            <p:nvPr/>
          </p:nvSpPr>
          <p:spPr bwMode="auto">
            <a:xfrm>
              <a:off x="3120" y="3120"/>
              <a:ext cx="33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3600" b="1"/>
                <a:t>6.</a:t>
              </a:r>
            </a:p>
          </p:txBody>
        </p:sp>
        <p:sp>
          <p:nvSpPr>
            <p:cNvPr id="44058" name="Text Box 26"/>
            <p:cNvSpPr txBox="1">
              <a:spLocks noChangeArrowheads="1"/>
            </p:cNvSpPr>
            <p:nvPr/>
          </p:nvSpPr>
          <p:spPr bwMode="auto">
            <a:xfrm>
              <a:off x="3578" y="2928"/>
              <a:ext cx="1485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/>
                <a:t>Es la una y</a:t>
              </a:r>
            </a:p>
            <a:p>
              <a:pPr algn="ctr"/>
              <a:r>
                <a:rPr lang="en-US" b="1"/>
                <a:t>veinticinco de la </a:t>
              </a:r>
            </a:p>
            <a:p>
              <a:pPr algn="ctr"/>
              <a:r>
                <a:rPr lang="en-US" b="1"/>
                <a:t>tarde.</a:t>
              </a:r>
            </a:p>
          </p:txBody>
        </p:sp>
      </p:grpSp>
      <p:grpSp>
        <p:nvGrpSpPr>
          <p:cNvPr id="44064" name="Group 32"/>
          <p:cNvGrpSpPr>
            <a:grpSpLocks/>
          </p:cNvGrpSpPr>
          <p:nvPr/>
        </p:nvGrpSpPr>
        <p:grpSpPr bwMode="auto">
          <a:xfrm>
            <a:off x="4953000" y="3505200"/>
            <a:ext cx="3389313" cy="822325"/>
            <a:chOff x="3120" y="2208"/>
            <a:chExt cx="2135" cy="518"/>
          </a:xfrm>
        </p:grpSpPr>
        <p:sp>
          <p:nvSpPr>
            <p:cNvPr id="44049" name="Rectangle 17"/>
            <p:cNvSpPr>
              <a:spLocks noChangeArrowheads="1"/>
            </p:cNvSpPr>
            <p:nvPr/>
          </p:nvSpPr>
          <p:spPr bwMode="auto">
            <a:xfrm>
              <a:off x="3120" y="2256"/>
              <a:ext cx="33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3600" b="1"/>
                <a:t>5.</a:t>
              </a:r>
            </a:p>
          </p:txBody>
        </p:sp>
        <p:sp>
          <p:nvSpPr>
            <p:cNvPr id="44059" name="Text Box 27"/>
            <p:cNvSpPr txBox="1">
              <a:spLocks noChangeArrowheads="1"/>
            </p:cNvSpPr>
            <p:nvPr/>
          </p:nvSpPr>
          <p:spPr bwMode="auto">
            <a:xfrm>
              <a:off x="3411" y="2208"/>
              <a:ext cx="184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/>
                <a:t>Son las diez menos</a:t>
              </a:r>
            </a:p>
            <a:p>
              <a:pPr algn="ctr"/>
              <a:r>
                <a:rPr lang="en-US" b="1"/>
                <a:t>cuarto de la mañana.</a:t>
              </a:r>
            </a:p>
          </p:txBody>
        </p:sp>
      </p:grp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4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4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4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4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4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3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981200" y="2285999"/>
            <a:ext cx="5629275" cy="2317061"/>
            <a:chOff x="1008" y="2412"/>
            <a:chExt cx="3546" cy="797"/>
          </a:xfrm>
        </p:grpSpPr>
        <p:sp>
          <p:nvSpPr>
            <p:cNvPr id="45075" name="Text Box 19"/>
            <p:cNvSpPr txBox="1">
              <a:spLocks noChangeArrowheads="1"/>
            </p:cNvSpPr>
            <p:nvPr/>
          </p:nvSpPr>
          <p:spPr bwMode="auto">
            <a:xfrm>
              <a:off x="1008" y="2668"/>
              <a:ext cx="969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 dirty="0">
                  <a:solidFill>
                    <a:schemeClr val="bg1"/>
                  </a:solidFill>
                  <a:latin typeface="Comic Sans MS" pitchFamily="66" charset="0"/>
                </a:rPr>
                <a:t>“At…”</a:t>
              </a:r>
            </a:p>
          </p:txBody>
        </p:sp>
        <p:sp>
          <p:nvSpPr>
            <p:cNvPr id="45076" name="Text Box 20"/>
            <p:cNvSpPr txBox="1">
              <a:spLocks noChangeArrowheads="1"/>
            </p:cNvSpPr>
            <p:nvPr/>
          </p:nvSpPr>
          <p:spPr bwMode="auto">
            <a:xfrm>
              <a:off x="3220" y="2412"/>
              <a:ext cx="1334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 dirty="0">
                  <a:solidFill>
                    <a:srgbClr val="FFFF00"/>
                  </a:solidFill>
                  <a:latin typeface="Comic Sans MS" pitchFamily="66" charset="0"/>
                </a:rPr>
                <a:t>“</a:t>
              </a:r>
              <a:r>
                <a:rPr lang="en-US" sz="4000" dirty="0">
                  <a:solidFill>
                    <a:srgbClr val="FF0000"/>
                  </a:solidFill>
                  <a:latin typeface="Comic Sans MS" pitchFamily="66" charset="0"/>
                </a:rPr>
                <a:t>A</a:t>
              </a:r>
              <a:r>
                <a:rPr lang="en-US" sz="4000" dirty="0">
                  <a:solidFill>
                    <a:srgbClr val="FFFF00"/>
                  </a:solidFill>
                  <a:latin typeface="Comic Sans MS" pitchFamily="66" charset="0"/>
                </a:rPr>
                <a:t> </a:t>
              </a:r>
              <a:r>
                <a:rPr lang="en-US" sz="4000" dirty="0" err="1">
                  <a:solidFill>
                    <a:srgbClr val="FFFF00"/>
                  </a:solidFill>
                  <a:latin typeface="Comic Sans MS" pitchFamily="66" charset="0"/>
                </a:rPr>
                <a:t>las</a:t>
              </a:r>
              <a:r>
                <a:rPr lang="en-US" sz="4000" dirty="0">
                  <a:solidFill>
                    <a:srgbClr val="FFFF00"/>
                  </a:solidFill>
                  <a:latin typeface="Comic Sans MS" pitchFamily="66" charset="0"/>
                </a:rPr>
                <a:t>…”</a:t>
              </a:r>
            </a:p>
          </p:txBody>
        </p:sp>
        <p:sp>
          <p:nvSpPr>
            <p:cNvPr id="45077" name="Text Box 21"/>
            <p:cNvSpPr txBox="1">
              <a:spLocks noChangeArrowheads="1"/>
            </p:cNvSpPr>
            <p:nvPr/>
          </p:nvSpPr>
          <p:spPr bwMode="auto">
            <a:xfrm>
              <a:off x="2596" y="2665"/>
              <a:ext cx="279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  <a:latin typeface="Comic Sans MS" pitchFamily="66" charset="0"/>
                </a:rPr>
                <a:t>=</a:t>
              </a:r>
            </a:p>
          </p:txBody>
        </p:sp>
        <p:sp>
          <p:nvSpPr>
            <p:cNvPr id="45078" name="Text Box 22"/>
            <p:cNvSpPr txBox="1">
              <a:spLocks noChangeArrowheads="1"/>
            </p:cNvSpPr>
            <p:nvPr/>
          </p:nvSpPr>
          <p:spPr bwMode="auto">
            <a:xfrm>
              <a:off x="3220" y="2966"/>
              <a:ext cx="1177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 dirty="0">
                  <a:solidFill>
                    <a:srgbClr val="FFFF00"/>
                  </a:solidFill>
                  <a:latin typeface="Comic Sans MS" pitchFamily="66" charset="0"/>
                </a:rPr>
                <a:t>“</a:t>
              </a:r>
              <a:r>
                <a:rPr lang="en-US" sz="4000" dirty="0">
                  <a:solidFill>
                    <a:srgbClr val="FF0000"/>
                  </a:solidFill>
                  <a:latin typeface="Comic Sans MS" pitchFamily="66" charset="0"/>
                </a:rPr>
                <a:t>A</a:t>
              </a:r>
              <a:r>
                <a:rPr lang="en-US" sz="4000" dirty="0">
                  <a:solidFill>
                    <a:srgbClr val="FFFF00"/>
                  </a:solidFill>
                  <a:latin typeface="Comic Sans MS" pitchFamily="66" charset="0"/>
                </a:rPr>
                <a:t> la…”</a:t>
              </a:r>
            </a:p>
          </p:txBody>
        </p:sp>
      </p:grp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1130956" y="784225"/>
            <a:ext cx="689002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6600" i="1" dirty="0" smtClean="0">
                <a:solidFill>
                  <a:schemeClr val="bg1"/>
                </a:solidFill>
                <a:latin typeface="Jokerman" pitchFamily="82" charset="0"/>
              </a:rPr>
              <a:t>¿</a:t>
            </a:r>
            <a:r>
              <a:rPr lang="en-US" sz="6600" i="1" dirty="0" smtClean="0">
                <a:solidFill>
                  <a:srgbClr val="FF0000"/>
                </a:solidFill>
                <a:latin typeface="Jokerman" pitchFamily="82" charset="0"/>
              </a:rPr>
              <a:t>A </a:t>
            </a:r>
            <a:r>
              <a:rPr lang="en-US" sz="6600" i="1" dirty="0" err="1" smtClean="0">
                <a:solidFill>
                  <a:schemeClr val="bg1"/>
                </a:solidFill>
                <a:latin typeface="Jokerman" pitchFamily="82" charset="0"/>
              </a:rPr>
              <a:t>qué</a:t>
            </a:r>
            <a:r>
              <a:rPr lang="en-US" sz="6600" i="1" dirty="0" smtClean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sz="6600" i="1" dirty="0" err="1">
                <a:solidFill>
                  <a:schemeClr val="bg1"/>
                </a:solidFill>
                <a:latin typeface="Jokerman" pitchFamily="82" charset="0"/>
              </a:rPr>
              <a:t>hora</a:t>
            </a:r>
            <a:r>
              <a:rPr lang="en-US" sz="6600" i="1" dirty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sz="6600" i="1" dirty="0" err="1">
                <a:solidFill>
                  <a:schemeClr val="bg1"/>
                </a:solidFill>
                <a:latin typeface="Jokerman" pitchFamily="82" charset="0"/>
              </a:rPr>
              <a:t>es</a:t>
            </a:r>
            <a:r>
              <a:rPr lang="en-US" sz="6600" i="1" dirty="0">
                <a:solidFill>
                  <a:schemeClr val="bg1"/>
                </a:solidFill>
                <a:latin typeface="Jokerman" pitchFamily="82" charset="0"/>
              </a:rPr>
              <a:t>?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1522413" y="784225"/>
            <a:ext cx="6107112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6600" i="1" dirty="0">
                <a:solidFill>
                  <a:schemeClr val="bg1"/>
                </a:solidFill>
                <a:latin typeface="Jokerman" pitchFamily="82" charset="0"/>
              </a:rPr>
              <a:t>¿</a:t>
            </a:r>
            <a:r>
              <a:rPr lang="en-US" sz="6600" i="1" dirty="0" err="1">
                <a:solidFill>
                  <a:schemeClr val="bg1"/>
                </a:solidFill>
                <a:latin typeface="Jokerman" pitchFamily="82" charset="0"/>
              </a:rPr>
              <a:t>Qué</a:t>
            </a:r>
            <a:r>
              <a:rPr lang="en-US" sz="6600" i="1" dirty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sz="6600" i="1" dirty="0" err="1">
                <a:solidFill>
                  <a:schemeClr val="bg1"/>
                </a:solidFill>
                <a:latin typeface="Jokerman" pitchFamily="82" charset="0"/>
              </a:rPr>
              <a:t>hora</a:t>
            </a:r>
            <a:r>
              <a:rPr lang="en-US" sz="6600" i="1" dirty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sz="6600" i="1" dirty="0" err="1">
                <a:solidFill>
                  <a:schemeClr val="bg1"/>
                </a:solidFill>
                <a:latin typeface="Jokerman" pitchFamily="82" charset="0"/>
              </a:rPr>
              <a:t>es</a:t>
            </a:r>
            <a:r>
              <a:rPr lang="en-US" sz="6600" i="1" dirty="0">
                <a:solidFill>
                  <a:schemeClr val="bg1"/>
                </a:solidFill>
                <a:latin typeface="Jokerman" pitchFamily="82" charset="0"/>
              </a:rPr>
              <a:t>?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057400" y="1981200"/>
            <a:ext cx="6096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Wingdings 2" pitchFamily="18" charset="2"/>
              <a:buChar char=""/>
            </a:pPr>
            <a:r>
              <a:rPr lang="en-US" altLang="en-US" sz="5400" dirty="0">
                <a:solidFill>
                  <a:schemeClr val="bg1"/>
                </a:solidFill>
                <a:latin typeface="Comic Sans MS" pitchFamily="66" charset="0"/>
              </a:rPr>
              <a:t>Son </a:t>
            </a:r>
            <a:r>
              <a:rPr lang="en-US" altLang="en-US" sz="5400" dirty="0" err="1">
                <a:solidFill>
                  <a:schemeClr val="bg1"/>
                </a:solidFill>
                <a:latin typeface="Comic Sans MS" pitchFamily="66" charset="0"/>
              </a:rPr>
              <a:t>las</a:t>
            </a:r>
            <a:r>
              <a:rPr lang="en-US" altLang="en-US" sz="54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altLang="en-US" sz="5400" dirty="0" err="1" smtClean="0">
                <a:solidFill>
                  <a:schemeClr val="bg1"/>
                </a:solidFill>
                <a:latin typeface="Comic Sans MS" pitchFamily="66" charset="0"/>
              </a:rPr>
              <a:t>nueve</a:t>
            </a:r>
            <a:r>
              <a:rPr lang="en-US" altLang="en-US" sz="5400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  <a:endParaRPr lang="en-US" altLang="en-US" sz="4400" dirty="0">
              <a:solidFill>
                <a:schemeClr val="bg1"/>
              </a:solidFill>
              <a:latin typeface="Comic Sans MS" pitchFamily="66" charset="0"/>
            </a:endParaRPr>
          </a:p>
          <a:p>
            <a:pPr eaLnBrk="0" hangingPunct="0">
              <a:spcBef>
                <a:spcPct val="50000"/>
              </a:spcBef>
            </a:pPr>
            <a:endParaRPr lang="en-US" altLang="en-US" sz="44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grpSp>
        <p:nvGrpSpPr>
          <p:cNvPr id="4" name="Group 55"/>
          <p:cNvGrpSpPr>
            <a:grpSpLocks/>
          </p:cNvGrpSpPr>
          <p:nvPr/>
        </p:nvGrpSpPr>
        <p:grpSpPr bwMode="auto">
          <a:xfrm>
            <a:off x="2895600" y="2971800"/>
            <a:ext cx="3429000" cy="3429000"/>
            <a:chOff x="624" y="624"/>
            <a:chExt cx="2160" cy="2160"/>
          </a:xfrm>
        </p:grpSpPr>
        <p:grpSp>
          <p:nvGrpSpPr>
            <p:cNvPr id="5" name="Group 36"/>
            <p:cNvGrpSpPr>
              <a:grpSpLocks/>
            </p:cNvGrpSpPr>
            <p:nvPr/>
          </p:nvGrpSpPr>
          <p:grpSpPr bwMode="auto">
            <a:xfrm>
              <a:off x="624" y="624"/>
              <a:ext cx="2160" cy="2160"/>
              <a:chOff x="864" y="720"/>
              <a:chExt cx="2160" cy="2160"/>
            </a:xfrm>
          </p:grpSpPr>
          <p:sp>
            <p:nvSpPr>
              <p:cNvPr id="9" name="Freeform 37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Freeform 38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39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40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41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42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43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44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45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Freeform 46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Freeform 47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Freeform 48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49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Oval 50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" name="Freeform 51"/>
            <p:cNvSpPr>
              <a:spLocks/>
            </p:cNvSpPr>
            <p:nvPr/>
          </p:nvSpPr>
          <p:spPr bwMode="auto">
            <a:xfrm rot="10779591" flipV="1">
              <a:off x="1584" y="912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52"/>
            <p:cNvSpPr>
              <a:spLocks noChangeArrowheads="1"/>
            </p:cNvSpPr>
            <p:nvPr/>
          </p:nvSpPr>
          <p:spPr bwMode="auto">
            <a:xfrm>
              <a:off x="1656" y="165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Freeform 53"/>
            <p:cNvSpPr>
              <a:spLocks/>
            </p:cNvSpPr>
            <p:nvPr/>
          </p:nvSpPr>
          <p:spPr bwMode="auto">
            <a:xfrm rot="16174711" flipH="1">
              <a:off x="1259" y="1403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726202" y="784225"/>
            <a:ext cx="7699544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6600" i="1" dirty="0" smtClean="0">
                <a:solidFill>
                  <a:schemeClr val="bg1"/>
                </a:solidFill>
                <a:latin typeface="Jokerman" pitchFamily="82" charset="0"/>
              </a:rPr>
              <a:t>¿</a:t>
            </a:r>
            <a:r>
              <a:rPr lang="en-US" sz="6600" i="1" dirty="0" smtClean="0">
                <a:solidFill>
                  <a:srgbClr val="FF0000"/>
                </a:solidFill>
                <a:latin typeface="Jokerman" pitchFamily="82" charset="0"/>
              </a:rPr>
              <a:t>A </a:t>
            </a:r>
            <a:r>
              <a:rPr lang="en-US" sz="6600" i="1" dirty="0" err="1" smtClean="0">
                <a:solidFill>
                  <a:schemeClr val="bg1"/>
                </a:solidFill>
                <a:latin typeface="Jokerman" pitchFamily="82" charset="0"/>
              </a:rPr>
              <a:t>qué</a:t>
            </a:r>
            <a:r>
              <a:rPr lang="en-US" sz="6600" i="1" dirty="0" smtClean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sz="6600" i="1" dirty="0" err="1">
                <a:solidFill>
                  <a:schemeClr val="bg1"/>
                </a:solidFill>
                <a:latin typeface="Jokerman" pitchFamily="82" charset="0"/>
              </a:rPr>
              <a:t>hora</a:t>
            </a:r>
            <a:r>
              <a:rPr lang="en-US" sz="6600" i="1" dirty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sz="6600" i="1" dirty="0" err="1" smtClean="0">
                <a:solidFill>
                  <a:schemeClr val="bg1"/>
                </a:solidFill>
                <a:latin typeface="Jokerman" pitchFamily="82" charset="0"/>
              </a:rPr>
              <a:t>es</a:t>
            </a:r>
            <a:r>
              <a:rPr lang="en-US" sz="6600" i="1" dirty="0" smtClean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sz="6600" i="1" dirty="0" err="1" smtClean="0">
                <a:solidFill>
                  <a:schemeClr val="bg1"/>
                </a:solidFill>
                <a:latin typeface="Jokerman" pitchFamily="82" charset="0"/>
              </a:rPr>
              <a:t>tu</a:t>
            </a:r>
            <a:r>
              <a:rPr lang="en-US" sz="6600" i="1" dirty="0" smtClean="0">
                <a:solidFill>
                  <a:schemeClr val="bg1"/>
                </a:solidFill>
                <a:latin typeface="Jokerman" pitchFamily="82" charset="0"/>
              </a:rPr>
              <a:t> </a:t>
            </a:r>
          </a:p>
          <a:p>
            <a:pPr algn="ctr" eaLnBrk="0" hangingPunct="0"/>
            <a:r>
              <a:rPr lang="en-US" sz="6600" i="1" dirty="0" err="1" smtClean="0">
                <a:solidFill>
                  <a:schemeClr val="bg1"/>
                </a:solidFill>
                <a:latin typeface="Jokerman" pitchFamily="82" charset="0"/>
              </a:rPr>
              <a:t>clase</a:t>
            </a:r>
            <a:r>
              <a:rPr lang="en-US" sz="6600" i="1" dirty="0" smtClean="0">
                <a:solidFill>
                  <a:schemeClr val="bg1"/>
                </a:solidFill>
                <a:latin typeface="Jokerman" pitchFamily="82" charset="0"/>
              </a:rPr>
              <a:t> de </a:t>
            </a:r>
            <a:r>
              <a:rPr lang="en-US" sz="6600" i="1" dirty="0" err="1" smtClean="0">
                <a:solidFill>
                  <a:schemeClr val="bg1"/>
                </a:solidFill>
                <a:latin typeface="Jokerman" pitchFamily="82" charset="0"/>
              </a:rPr>
              <a:t>español</a:t>
            </a:r>
            <a:r>
              <a:rPr lang="en-US" sz="6600" i="1" dirty="0" smtClean="0">
                <a:solidFill>
                  <a:schemeClr val="bg1"/>
                </a:solidFill>
                <a:latin typeface="Jokerman" pitchFamily="82" charset="0"/>
              </a:rPr>
              <a:t>?</a:t>
            </a:r>
            <a:endParaRPr lang="en-US" sz="6600" i="1" dirty="0">
              <a:solidFill>
                <a:schemeClr val="bg1"/>
              </a:solidFill>
              <a:latin typeface="Jokerman" pitchFamily="82" charset="0"/>
            </a:endParaRPr>
          </a:p>
        </p:txBody>
      </p:sp>
      <p:sp>
        <p:nvSpPr>
          <p:cNvPr id="3" name="Text Box 26"/>
          <p:cNvSpPr txBox="1">
            <a:spLocks noChangeArrowheads="1"/>
          </p:cNvSpPr>
          <p:nvPr/>
        </p:nvSpPr>
        <p:spPr bwMode="auto">
          <a:xfrm>
            <a:off x="463484" y="3276600"/>
            <a:ext cx="775507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dirty="0" err="1"/>
              <a:t>Tengo</a:t>
            </a:r>
            <a:r>
              <a:rPr lang="en-US" sz="4000" dirty="0"/>
              <a:t> </a:t>
            </a:r>
            <a:r>
              <a:rPr lang="en-US" sz="4000" dirty="0" err="1"/>
              <a:t>clase</a:t>
            </a:r>
            <a:r>
              <a:rPr lang="en-US" sz="4000" dirty="0"/>
              <a:t> </a:t>
            </a:r>
            <a:r>
              <a:rPr lang="en-US" sz="4000" dirty="0">
                <a:solidFill>
                  <a:srgbClr val="FF0000"/>
                </a:solidFill>
              </a:rPr>
              <a:t>a</a:t>
            </a:r>
            <a:r>
              <a:rPr lang="en-US" sz="4000" dirty="0"/>
              <a:t> </a:t>
            </a:r>
            <a:r>
              <a:rPr lang="en-US" sz="4000" dirty="0">
                <a:solidFill>
                  <a:srgbClr val="FF0000"/>
                </a:solidFill>
              </a:rPr>
              <a:t>la</a:t>
            </a:r>
            <a:r>
              <a:rPr lang="en-US" sz="4000" dirty="0"/>
              <a:t> </a:t>
            </a:r>
            <a:r>
              <a:rPr lang="en-US" sz="4000" dirty="0" err="1"/>
              <a:t>una</a:t>
            </a:r>
            <a:r>
              <a:rPr lang="en-US" sz="4000" dirty="0"/>
              <a:t> de la </a:t>
            </a:r>
            <a:r>
              <a:rPr lang="en-US" sz="4000" dirty="0" err="1"/>
              <a:t>tarde</a:t>
            </a:r>
            <a:r>
              <a:rPr lang="en-US" sz="4000" dirty="0" smtClean="0"/>
              <a:t>.</a:t>
            </a:r>
          </a:p>
          <a:p>
            <a:pPr algn="ctr"/>
            <a:r>
              <a:rPr lang="en-US" sz="4000" dirty="0" smtClean="0"/>
              <a:t>O</a:t>
            </a:r>
          </a:p>
          <a:p>
            <a:pPr algn="ctr"/>
            <a:r>
              <a:rPr lang="en-US" sz="4000" dirty="0" err="1" smtClean="0"/>
              <a:t>Tengo</a:t>
            </a:r>
            <a:r>
              <a:rPr lang="en-US" sz="4000" dirty="0" smtClean="0"/>
              <a:t> </a:t>
            </a:r>
            <a:r>
              <a:rPr lang="en-US" sz="4000" dirty="0" err="1" smtClean="0"/>
              <a:t>clase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a</a:t>
            </a:r>
            <a:r>
              <a:rPr lang="en-US" sz="4000" dirty="0" smtClean="0"/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las</a:t>
            </a:r>
            <a:r>
              <a:rPr lang="en-US" sz="4000" dirty="0" smtClean="0"/>
              <a:t> </a:t>
            </a:r>
            <a:r>
              <a:rPr lang="en-US" sz="4000" dirty="0" err="1" smtClean="0"/>
              <a:t>ocho</a:t>
            </a:r>
            <a:r>
              <a:rPr lang="en-US" sz="4000" dirty="0" smtClean="0"/>
              <a:t> de la </a:t>
            </a:r>
            <a:r>
              <a:rPr lang="en-US" sz="4000" dirty="0" err="1" smtClean="0"/>
              <a:t>mañana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75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0"/>
      <p:bldP spid="3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4953000"/>
            <a:ext cx="8001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000" i="1" dirty="0" smtClean="0">
                <a:solidFill>
                  <a:schemeClr val="bg1"/>
                </a:solidFill>
                <a:latin typeface="Jokerman" pitchFamily="82" charset="0"/>
              </a:rPr>
              <a:t>¿</a:t>
            </a:r>
            <a:r>
              <a:rPr lang="en-US" sz="4000" i="1" dirty="0" smtClean="0">
                <a:solidFill>
                  <a:srgbClr val="FF0000"/>
                </a:solidFill>
                <a:latin typeface="Jokerman" pitchFamily="82" charset="0"/>
              </a:rPr>
              <a:t>A </a:t>
            </a:r>
            <a:r>
              <a:rPr lang="en-US" sz="4000" i="1" dirty="0" err="1" smtClean="0">
                <a:solidFill>
                  <a:schemeClr val="bg1"/>
                </a:solidFill>
                <a:latin typeface="Jokerman" pitchFamily="82" charset="0"/>
              </a:rPr>
              <a:t>qué</a:t>
            </a:r>
            <a:r>
              <a:rPr lang="en-US" sz="4000" i="1" dirty="0" smtClean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  <a:latin typeface="Jokerman" pitchFamily="82" charset="0"/>
              </a:rPr>
              <a:t>hora</a:t>
            </a:r>
            <a:r>
              <a:rPr lang="en-US" sz="4000" i="1" dirty="0" smtClean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  <a:latin typeface="Jokerman" pitchFamily="82" charset="0"/>
              </a:rPr>
              <a:t>es</a:t>
            </a:r>
            <a:r>
              <a:rPr lang="en-US" sz="4000" i="1" dirty="0" smtClean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  <a:latin typeface="Jokerman" pitchFamily="82" charset="0"/>
              </a:rPr>
              <a:t>tu</a:t>
            </a:r>
            <a:r>
              <a:rPr lang="en-US" sz="4000" i="1" dirty="0" smtClean="0">
                <a:solidFill>
                  <a:schemeClr val="bg1"/>
                </a:solidFill>
                <a:latin typeface="Jokerman" pitchFamily="82" charset="0"/>
              </a:rPr>
              <a:t> </a:t>
            </a:r>
          </a:p>
          <a:p>
            <a:pPr algn="ctr" eaLnBrk="0" hangingPunct="0"/>
            <a:r>
              <a:rPr lang="en-US" sz="4000" i="1" dirty="0" err="1" smtClean="0">
                <a:solidFill>
                  <a:schemeClr val="bg1"/>
                </a:solidFill>
                <a:latin typeface="Jokerman" pitchFamily="82" charset="0"/>
              </a:rPr>
              <a:t>almuerzo</a:t>
            </a:r>
            <a:r>
              <a:rPr lang="en-US" sz="4000" i="1" dirty="0" smtClean="0">
                <a:solidFill>
                  <a:schemeClr val="bg1"/>
                </a:solidFill>
                <a:latin typeface="Jokerman" pitchFamily="82" charset="0"/>
              </a:rPr>
              <a:t>?</a:t>
            </a:r>
            <a:endParaRPr lang="en-US" sz="4000" i="1" dirty="0">
              <a:solidFill>
                <a:schemeClr val="bg1"/>
              </a:solidFill>
              <a:latin typeface="Jokerman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2819400"/>
            <a:ext cx="8001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000" i="1" dirty="0" smtClean="0">
                <a:solidFill>
                  <a:schemeClr val="bg1"/>
                </a:solidFill>
                <a:latin typeface="Jokerman" pitchFamily="82" charset="0"/>
              </a:rPr>
              <a:t>¿</a:t>
            </a:r>
            <a:r>
              <a:rPr lang="en-US" sz="4000" i="1" dirty="0" smtClean="0">
                <a:solidFill>
                  <a:srgbClr val="FF0000"/>
                </a:solidFill>
                <a:latin typeface="Jokerman" pitchFamily="82" charset="0"/>
              </a:rPr>
              <a:t>A </a:t>
            </a:r>
            <a:r>
              <a:rPr lang="en-US" sz="4000" i="1" dirty="0" err="1" smtClean="0">
                <a:solidFill>
                  <a:schemeClr val="bg1"/>
                </a:solidFill>
                <a:latin typeface="Jokerman" pitchFamily="82" charset="0"/>
              </a:rPr>
              <a:t>qué</a:t>
            </a:r>
            <a:r>
              <a:rPr lang="en-US" sz="4000" i="1" dirty="0" smtClean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  <a:latin typeface="Jokerman" pitchFamily="82" charset="0"/>
              </a:rPr>
              <a:t>hora</a:t>
            </a:r>
            <a:r>
              <a:rPr lang="en-US" sz="4000" i="1" dirty="0" smtClean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  <a:latin typeface="Jokerman" pitchFamily="82" charset="0"/>
              </a:rPr>
              <a:t>es</a:t>
            </a:r>
            <a:r>
              <a:rPr lang="en-US" sz="4000" i="1" dirty="0" smtClean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  <a:latin typeface="Jokerman" pitchFamily="82" charset="0"/>
              </a:rPr>
              <a:t>tu</a:t>
            </a:r>
            <a:r>
              <a:rPr lang="en-US" sz="4000" i="1" dirty="0" smtClean="0">
                <a:solidFill>
                  <a:schemeClr val="bg1"/>
                </a:solidFill>
                <a:latin typeface="Jokerman" pitchFamily="82" charset="0"/>
              </a:rPr>
              <a:t> </a:t>
            </a:r>
          </a:p>
          <a:p>
            <a:pPr algn="ctr" eaLnBrk="0" hangingPunct="0"/>
            <a:r>
              <a:rPr lang="en-US" sz="4000" i="1" dirty="0" err="1" smtClean="0">
                <a:solidFill>
                  <a:schemeClr val="bg1"/>
                </a:solidFill>
                <a:latin typeface="Jokerman" pitchFamily="82" charset="0"/>
              </a:rPr>
              <a:t>clase</a:t>
            </a:r>
            <a:r>
              <a:rPr lang="en-US" sz="4000" i="1" dirty="0" smtClean="0">
                <a:solidFill>
                  <a:schemeClr val="bg1"/>
                </a:solidFill>
                <a:latin typeface="Jokerman" pitchFamily="82" charset="0"/>
              </a:rPr>
              <a:t> de </a:t>
            </a:r>
            <a:r>
              <a:rPr lang="en-US" sz="4000" i="1" dirty="0" err="1" smtClean="0">
                <a:solidFill>
                  <a:schemeClr val="bg1"/>
                </a:solidFill>
                <a:latin typeface="Jokerman" pitchFamily="82" charset="0"/>
              </a:rPr>
              <a:t>historia</a:t>
            </a:r>
            <a:r>
              <a:rPr lang="en-US" sz="4000" i="1" dirty="0" smtClean="0">
                <a:solidFill>
                  <a:schemeClr val="bg1"/>
                </a:solidFill>
                <a:latin typeface="Jokerman" pitchFamily="82" charset="0"/>
              </a:rPr>
              <a:t>?</a:t>
            </a:r>
            <a:endParaRPr lang="en-US" sz="4000" i="1" dirty="0">
              <a:solidFill>
                <a:schemeClr val="bg1"/>
              </a:solidFill>
              <a:latin typeface="Jokerman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762000"/>
            <a:ext cx="8001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000" i="1" dirty="0" smtClean="0">
                <a:solidFill>
                  <a:schemeClr val="bg1"/>
                </a:solidFill>
                <a:latin typeface="Jokerman" pitchFamily="82" charset="0"/>
              </a:rPr>
              <a:t>¿</a:t>
            </a:r>
            <a:r>
              <a:rPr lang="en-US" sz="4000" i="1" dirty="0" smtClean="0">
                <a:solidFill>
                  <a:srgbClr val="FF0000"/>
                </a:solidFill>
                <a:latin typeface="Jokerman" pitchFamily="82" charset="0"/>
              </a:rPr>
              <a:t>A </a:t>
            </a:r>
            <a:r>
              <a:rPr lang="en-US" sz="4000" i="1" dirty="0" err="1" smtClean="0">
                <a:solidFill>
                  <a:schemeClr val="bg1"/>
                </a:solidFill>
                <a:latin typeface="Jokerman" pitchFamily="82" charset="0"/>
              </a:rPr>
              <a:t>qué</a:t>
            </a:r>
            <a:r>
              <a:rPr lang="en-US" sz="4000" i="1" dirty="0" smtClean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  <a:latin typeface="Jokerman" pitchFamily="82" charset="0"/>
              </a:rPr>
              <a:t>hora</a:t>
            </a:r>
            <a:r>
              <a:rPr lang="en-US" sz="4000" i="1" dirty="0" smtClean="0">
                <a:solidFill>
                  <a:schemeClr val="bg1"/>
                </a:solidFill>
                <a:latin typeface="Jokerman" pitchFamily="82" charset="0"/>
              </a:rPr>
              <a:t> vas a </a:t>
            </a:r>
            <a:r>
              <a:rPr lang="en-US" sz="4000" i="1" dirty="0" err="1" smtClean="0">
                <a:solidFill>
                  <a:schemeClr val="bg1"/>
                </a:solidFill>
                <a:latin typeface="Jokerman" pitchFamily="82" charset="0"/>
              </a:rPr>
              <a:t>tu</a:t>
            </a:r>
            <a:r>
              <a:rPr lang="en-US" sz="4000" i="1" dirty="0" smtClean="0">
                <a:solidFill>
                  <a:schemeClr val="bg1"/>
                </a:solidFill>
                <a:latin typeface="Jokerman" pitchFamily="82" charset="0"/>
              </a:rPr>
              <a:t> casa </a:t>
            </a:r>
            <a:r>
              <a:rPr lang="en-US" sz="4000" i="1" dirty="0" err="1" smtClean="0">
                <a:solidFill>
                  <a:schemeClr val="bg1"/>
                </a:solidFill>
                <a:latin typeface="Jokerman" pitchFamily="82" charset="0"/>
              </a:rPr>
              <a:t>después</a:t>
            </a:r>
            <a:r>
              <a:rPr lang="en-US" sz="4000" i="1" dirty="0" smtClean="0">
                <a:solidFill>
                  <a:schemeClr val="bg1"/>
                </a:solidFill>
                <a:latin typeface="Jokerman" pitchFamily="82" charset="0"/>
              </a:rPr>
              <a:t> de la </a:t>
            </a:r>
            <a:r>
              <a:rPr lang="en-US" sz="4000" i="1" dirty="0" err="1" smtClean="0">
                <a:solidFill>
                  <a:schemeClr val="bg1"/>
                </a:solidFill>
                <a:latin typeface="Jokerman" pitchFamily="82" charset="0"/>
              </a:rPr>
              <a:t>escuela</a:t>
            </a:r>
            <a:r>
              <a:rPr lang="en-US" sz="4000" i="1" dirty="0" smtClean="0">
                <a:solidFill>
                  <a:schemeClr val="bg1"/>
                </a:solidFill>
                <a:latin typeface="Jokerman" pitchFamily="82" charset="0"/>
              </a:rPr>
              <a:t>?</a:t>
            </a:r>
            <a:endParaRPr lang="en-US" sz="4000" i="1" dirty="0">
              <a:solidFill>
                <a:schemeClr val="bg1"/>
              </a:solidFill>
              <a:latin typeface="Jokerman" pitchFamily="82" charset="0"/>
            </a:endParaRPr>
          </a:p>
        </p:txBody>
      </p:sp>
    </p:spTree>
  </p:cSld>
  <p:clrMapOvr>
    <a:masterClrMapping/>
  </p:clrMapOvr>
  <p:transition spd="med">
    <p:randomBar dir="vert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143000"/>
            <a:ext cx="800100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5400" i="1" dirty="0" smtClean="0">
                <a:solidFill>
                  <a:schemeClr val="bg1"/>
                </a:solidFill>
                <a:latin typeface="Jokerman" pitchFamily="82" charset="0"/>
              </a:rPr>
              <a:t>¿</a:t>
            </a:r>
            <a:r>
              <a:rPr lang="en-US" sz="5400" i="1" dirty="0" err="1" smtClean="0">
                <a:solidFill>
                  <a:srgbClr val="FF0000"/>
                </a:solidFill>
                <a:latin typeface="Jokerman" pitchFamily="82" charset="0"/>
              </a:rPr>
              <a:t>Cuándo</a:t>
            </a:r>
            <a:r>
              <a:rPr lang="en-US" sz="5400" i="1" dirty="0" smtClean="0">
                <a:solidFill>
                  <a:srgbClr val="FF0000"/>
                </a:solidFill>
                <a:latin typeface="Jokerman" pitchFamily="82" charset="0"/>
              </a:rPr>
              <a:t> </a:t>
            </a:r>
            <a:r>
              <a:rPr lang="en-US" sz="5400" i="1" dirty="0" smtClean="0">
                <a:solidFill>
                  <a:schemeClr val="bg1"/>
                </a:solidFill>
                <a:latin typeface="Jokerman" pitchFamily="82" charset="0"/>
              </a:rPr>
              <a:t>vas a </a:t>
            </a:r>
            <a:r>
              <a:rPr lang="en-US" sz="5400" i="1" dirty="0" err="1" smtClean="0">
                <a:solidFill>
                  <a:schemeClr val="bg1"/>
                </a:solidFill>
                <a:latin typeface="Jokerman" pitchFamily="82" charset="0"/>
              </a:rPr>
              <a:t>tu</a:t>
            </a:r>
            <a:r>
              <a:rPr lang="en-US" sz="5400" i="1" dirty="0" smtClean="0">
                <a:solidFill>
                  <a:schemeClr val="bg1"/>
                </a:solidFill>
                <a:latin typeface="Jokerman" pitchFamily="82" charset="0"/>
              </a:rPr>
              <a:t> casa?</a:t>
            </a:r>
          </a:p>
          <a:p>
            <a:pPr algn="ctr" eaLnBrk="0" hangingPunct="0"/>
            <a:endParaRPr lang="en-US" sz="4000" i="1" dirty="0">
              <a:solidFill>
                <a:schemeClr val="bg1"/>
              </a:solidFill>
              <a:latin typeface="Jokerman" pitchFamily="82" charset="0"/>
            </a:endParaRPr>
          </a:p>
        </p:txBody>
      </p:sp>
    </p:spTree>
  </p:cSld>
  <p:clrMapOvr>
    <a:masterClrMapping/>
  </p:clrMapOvr>
  <p:transition spd="med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4953000"/>
            <a:ext cx="5715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Â"/>
            </a:pPr>
            <a:r>
              <a:rPr lang="en-US" altLang="en-US" sz="7200" dirty="0" smtClean="0">
                <a:solidFill>
                  <a:schemeClr val="bg1"/>
                </a:solidFill>
                <a:latin typeface="Comic Sans MS" pitchFamily="66" charset="0"/>
              </a:rPr>
              <a:t>Es la </a:t>
            </a:r>
            <a:r>
              <a:rPr lang="en-US" altLang="en-US" sz="7200" dirty="0" err="1" smtClean="0">
                <a:solidFill>
                  <a:schemeClr val="bg1"/>
                </a:solidFill>
                <a:latin typeface="Comic Sans MS" pitchFamily="66" charset="0"/>
              </a:rPr>
              <a:t>una</a:t>
            </a:r>
            <a:r>
              <a:rPr lang="en-US" altLang="en-US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2819400" y="1828800"/>
            <a:ext cx="3429000" cy="3429000"/>
            <a:chOff x="1824" y="1104"/>
            <a:chExt cx="2160" cy="2160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1824" y="1104"/>
              <a:ext cx="2160" cy="2160"/>
              <a:chOff x="864" y="720"/>
              <a:chExt cx="2160" cy="2160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0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Oval 17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" name="Freeform 18"/>
            <p:cNvSpPr>
              <a:spLocks/>
            </p:cNvSpPr>
            <p:nvPr/>
          </p:nvSpPr>
          <p:spPr bwMode="auto">
            <a:xfrm rot="10794515" flipV="1">
              <a:off x="2784" y="1392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Rectangle 19"/>
            <p:cNvSpPr>
              <a:spLocks noChangeArrowheads="1"/>
            </p:cNvSpPr>
            <p:nvPr/>
          </p:nvSpPr>
          <p:spPr bwMode="auto">
            <a:xfrm>
              <a:off x="2856" y="21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Freeform 20"/>
            <p:cNvSpPr>
              <a:spLocks/>
            </p:cNvSpPr>
            <p:nvPr/>
          </p:nvSpPr>
          <p:spPr bwMode="auto">
            <a:xfrm rot="1399995" flipH="1">
              <a:off x="2902" y="1632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1522413" y="784225"/>
            <a:ext cx="6107112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6600" i="1" dirty="0">
                <a:solidFill>
                  <a:schemeClr val="bg1"/>
                </a:solidFill>
                <a:latin typeface="Jokerman" pitchFamily="82" charset="0"/>
              </a:rPr>
              <a:t>¿</a:t>
            </a:r>
            <a:r>
              <a:rPr lang="en-US" sz="6600" i="1" dirty="0" err="1">
                <a:solidFill>
                  <a:schemeClr val="bg1"/>
                </a:solidFill>
                <a:latin typeface="Jokerman" pitchFamily="82" charset="0"/>
              </a:rPr>
              <a:t>Qué</a:t>
            </a:r>
            <a:r>
              <a:rPr lang="en-US" sz="6600" i="1" dirty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sz="6600" i="1" dirty="0" err="1">
                <a:solidFill>
                  <a:schemeClr val="bg1"/>
                </a:solidFill>
                <a:latin typeface="Jokerman" pitchFamily="82" charset="0"/>
              </a:rPr>
              <a:t>hora</a:t>
            </a:r>
            <a:r>
              <a:rPr lang="en-US" sz="6600" i="1" dirty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sz="6600" i="1" dirty="0" err="1">
                <a:solidFill>
                  <a:schemeClr val="bg1"/>
                </a:solidFill>
                <a:latin typeface="Jokerman" pitchFamily="82" charset="0"/>
              </a:rPr>
              <a:t>es</a:t>
            </a:r>
            <a:r>
              <a:rPr lang="en-US" sz="6600" i="1" dirty="0">
                <a:solidFill>
                  <a:schemeClr val="bg1"/>
                </a:solidFill>
                <a:latin typeface="Jokerman" pitchFamily="82" charset="0"/>
              </a:rPr>
              <a:t>?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1752600" y="609600"/>
            <a:ext cx="57912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 2" pitchFamily="18" charset="2"/>
              <a:buChar char=""/>
            </a:pPr>
            <a:r>
              <a:rPr lang="en-US" altLang="en-US" sz="4000" dirty="0">
                <a:solidFill>
                  <a:schemeClr val="bg1"/>
                </a:solidFill>
                <a:latin typeface="Comic Sans MS" pitchFamily="66" charset="0"/>
              </a:rPr>
              <a:t> Para la </a:t>
            </a:r>
            <a:r>
              <a:rPr lang="en-US" altLang="en-US" sz="4000" dirty="0" err="1">
                <a:solidFill>
                  <a:schemeClr val="bg1"/>
                </a:solidFill>
                <a:latin typeface="Comic Sans MS" pitchFamily="66" charset="0"/>
              </a:rPr>
              <a:t>cuarta</a:t>
            </a:r>
            <a:r>
              <a:rPr lang="en-US" altLang="en-US" sz="40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altLang="en-US" sz="4000" dirty="0" err="1">
                <a:solidFill>
                  <a:schemeClr val="bg1"/>
                </a:solidFill>
                <a:latin typeface="Comic Sans MS" pitchFamily="66" charset="0"/>
              </a:rPr>
              <a:t>hora</a:t>
            </a:r>
            <a:r>
              <a:rPr lang="en-US" altLang="en-US" sz="4000" dirty="0">
                <a:solidFill>
                  <a:schemeClr val="bg1"/>
                </a:solidFill>
                <a:latin typeface="Comic Sans MS" pitchFamily="66" charset="0"/>
              </a:rPr>
              <a:t>…</a:t>
            </a:r>
          </a:p>
          <a:p>
            <a:pPr lvl="3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4000" b="1" dirty="0">
                <a:solidFill>
                  <a:schemeClr val="bg1"/>
                </a:solidFill>
                <a:latin typeface="Comic Sans MS" pitchFamily="66" charset="0"/>
              </a:rPr>
              <a:t>  	</a:t>
            </a:r>
            <a:r>
              <a:rPr lang="en-US" altLang="en-US" sz="4000" b="1" dirty="0">
                <a:solidFill>
                  <a:srgbClr val="FFFF00"/>
                </a:solidFill>
                <a:latin typeface="Comic Sans MS" pitchFamily="66" charset="0"/>
              </a:rPr>
              <a:t>“…y </a:t>
            </a:r>
            <a:r>
              <a:rPr lang="en-US" altLang="en-US" sz="4000" b="1" dirty="0" err="1">
                <a:solidFill>
                  <a:srgbClr val="FFFF00"/>
                </a:solidFill>
                <a:latin typeface="Comic Sans MS" pitchFamily="66" charset="0"/>
              </a:rPr>
              <a:t>cuarto</a:t>
            </a:r>
            <a:r>
              <a:rPr lang="en-US" altLang="en-US" sz="4000" b="1" dirty="0">
                <a:solidFill>
                  <a:srgbClr val="FFFF00"/>
                </a:solidFill>
                <a:latin typeface="Comic Sans MS" pitchFamily="66" charset="0"/>
              </a:rPr>
              <a:t>”</a:t>
            </a:r>
          </a:p>
        </p:txBody>
      </p: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2819400" y="2514600"/>
            <a:ext cx="3429000" cy="3429000"/>
            <a:chOff x="1824" y="1104"/>
            <a:chExt cx="2160" cy="2160"/>
          </a:xfrm>
        </p:grpSpPr>
        <p:grpSp>
          <p:nvGrpSpPr>
            <p:cNvPr id="8" name="Group 3"/>
            <p:cNvGrpSpPr>
              <a:grpSpLocks/>
            </p:cNvGrpSpPr>
            <p:nvPr/>
          </p:nvGrpSpPr>
          <p:grpSpPr bwMode="auto">
            <a:xfrm>
              <a:off x="1824" y="1104"/>
              <a:ext cx="2160" cy="2160"/>
              <a:chOff x="864" y="720"/>
              <a:chExt cx="2160" cy="2160"/>
            </a:xfrm>
          </p:grpSpPr>
          <p:sp>
            <p:nvSpPr>
              <p:cNvPr id="12" name="Freeform 4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5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6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7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8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9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Freeform 10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Freeform 11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Freeform 12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13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14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15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16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Oval 17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" name="Freeform 18"/>
            <p:cNvSpPr>
              <a:spLocks/>
            </p:cNvSpPr>
            <p:nvPr/>
          </p:nvSpPr>
          <p:spPr bwMode="auto">
            <a:xfrm rot="5405485">
              <a:off x="3179" y="1787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19"/>
            <p:cNvSpPr>
              <a:spLocks noChangeArrowheads="1"/>
            </p:cNvSpPr>
            <p:nvPr/>
          </p:nvSpPr>
          <p:spPr bwMode="auto">
            <a:xfrm>
              <a:off x="2856" y="21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20"/>
            <p:cNvSpPr>
              <a:spLocks/>
            </p:cNvSpPr>
            <p:nvPr/>
          </p:nvSpPr>
          <p:spPr bwMode="auto">
            <a:xfrm rot="-28581194">
              <a:off x="2507" y="2005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build="p" autoUpdateAnimBg="0" advAuto="60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371600" y="5410200"/>
            <a:ext cx="6477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4400" b="1">
                <a:solidFill>
                  <a:srgbClr val="FFFF00"/>
                </a:solidFill>
                <a:latin typeface="Comic Sans MS" pitchFamily="66" charset="0"/>
              </a:rPr>
              <a:t>Son las ocho </a:t>
            </a:r>
            <a:r>
              <a:rPr lang="en-US" altLang="en-US" sz="4400" b="1" i="1" u="sng">
                <a:solidFill>
                  <a:srgbClr val="FFFF00"/>
                </a:solidFill>
                <a:latin typeface="Comic Sans MS" pitchFamily="66" charset="0"/>
              </a:rPr>
              <a:t>y cuarto</a:t>
            </a:r>
            <a:r>
              <a:rPr lang="en-US" altLang="en-US" sz="4400" b="1">
                <a:solidFill>
                  <a:srgbClr val="FFFF00"/>
                </a:solidFill>
                <a:latin typeface="Comic Sans MS" pitchFamily="66" charset="0"/>
              </a:rPr>
              <a:t>.</a:t>
            </a:r>
          </a:p>
        </p:txBody>
      </p:sp>
      <p:grpSp>
        <p:nvGrpSpPr>
          <p:cNvPr id="29718" name="Group 22"/>
          <p:cNvGrpSpPr>
            <a:grpSpLocks/>
          </p:cNvGrpSpPr>
          <p:nvPr/>
        </p:nvGrpSpPr>
        <p:grpSpPr bwMode="auto">
          <a:xfrm>
            <a:off x="2895600" y="1752600"/>
            <a:ext cx="3429000" cy="3429000"/>
            <a:chOff x="1824" y="1104"/>
            <a:chExt cx="2160" cy="2160"/>
          </a:xfrm>
        </p:grpSpPr>
        <p:grpSp>
          <p:nvGrpSpPr>
            <p:cNvPr id="29699" name="Group 3"/>
            <p:cNvGrpSpPr>
              <a:grpSpLocks/>
            </p:cNvGrpSpPr>
            <p:nvPr/>
          </p:nvGrpSpPr>
          <p:grpSpPr bwMode="auto">
            <a:xfrm>
              <a:off x="1824" y="1104"/>
              <a:ext cx="2160" cy="2160"/>
              <a:chOff x="864" y="720"/>
              <a:chExt cx="2160" cy="2160"/>
            </a:xfrm>
          </p:grpSpPr>
          <p:sp>
            <p:nvSpPr>
              <p:cNvPr id="29700" name="Freeform 4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1" name="Freeform 5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2" name="Freeform 6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3" name="Freeform 7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4" name="Freeform 8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5" name="Freeform 9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6" name="Freeform 10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7" name="Freeform 11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8" name="Freeform 12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9" name="Freeform 13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0" name="Freeform 14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1" name="Freeform 15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2" name="Freeform 16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3" name="Oval 17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714" name="Freeform 18"/>
            <p:cNvSpPr>
              <a:spLocks/>
            </p:cNvSpPr>
            <p:nvPr/>
          </p:nvSpPr>
          <p:spPr bwMode="auto">
            <a:xfrm rot="5405485">
              <a:off x="3179" y="1787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5" name="Rectangle 19"/>
            <p:cNvSpPr>
              <a:spLocks noChangeArrowheads="1"/>
            </p:cNvSpPr>
            <p:nvPr/>
          </p:nvSpPr>
          <p:spPr bwMode="auto">
            <a:xfrm>
              <a:off x="2856" y="21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6" name="Freeform 20"/>
            <p:cNvSpPr>
              <a:spLocks/>
            </p:cNvSpPr>
            <p:nvPr/>
          </p:nvSpPr>
          <p:spPr bwMode="auto">
            <a:xfrm rot="-28581194">
              <a:off x="2507" y="2005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2686050" y="731838"/>
            <a:ext cx="37766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4000" i="1">
                <a:solidFill>
                  <a:schemeClr val="bg1"/>
                </a:solidFill>
                <a:latin typeface="Jokerman" pitchFamily="82" charset="0"/>
              </a:rPr>
              <a:t>¿Qué hora es?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066800" y="4495800"/>
            <a:ext cx="7086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 2" pitchFamily="18" charset="2"/>
              <a:buChar char=""/>
            </a:pPr>
            <a:r>
              <a:rPr lang="en-US" altLang="en-US" sz="40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altLang="en-US" sz="4000" dirty="0">
                <a:solidFill>
                  <a:schemeClr val="bg1"/>
                </a:solidFill>
                <a:latin typeface="Comic Sans MS" pitchFamily="66" charset="0"/>
              </a:rPr>
              <a:t>Para la media </a:t>
            </a:r>
            <a:r>
              <a:rPr lang="en-US" altLang="en-US" sz="4000" dirty="0" err="1">
                <a:solidFill>
                  <a:schemeClr val="bg1"/>
                </a:solidFill>
                <a:latin typeface="Comic Sans MS" pitchFamily="66" charset="0"/>
              </a:rPr>
              <a:t>hora</a:t>
            </a:r>
            <a:r>
              <a:rPr lang="en-US" altLang="en-US" sz="4000" dirty="0">
                <a:solidFill>
                  <a:schemeClr val="bg1"/>
                </a:solidFill>
                <a:latin typeface="Comic Sans MS" pitchFamily="66" charset="0"/>
              </a:rPr>
              <a:t>…</a:t>
            </a:r>
          </a:p>
          <a:p>
            <a:pPr lvl="3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4000" b="1" dirty="0">
                <a:solidFill>
                  <a:schemeClr val="bg1"/>
                </a:solidFill>
                <a:latin typeface="Comic Sans MS" pitchFamily="66" charset="0"/>
              </a:rPr>
              <a:t>  	</a:t>
            </a:r>
            <a:r>
              <a:rPr lang="en-US" altLang="en-US" sz="4000" b="1" dirty="0">
                <a:solidFill>
                  <a:srgbClr val="FFFF00"/>
                </a:solidFill>
                <a:latin typeface="Comic Sans MS" pitchFamily="66" charset="0"/>
              </a:rPr>
              <a:t>“…y media”</a:t>
            </a: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2590800" y="990600"/>
            <a:ext cx="3429000" cy="3429000"/>
            <a:chOff x="1824" y="1104"/>
            <a:chExt cx="2160" cy="2160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1824" y="1104"/>
              <a:ext cx="2160" cy="2160"/>
              <a:chOff x="864" y="720"/>
              <a:chExt cx="2160" cy="2160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0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Oval 17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" name="Freeform 18"/>
            <p:cNvSpPr>
              <a:spLocks/>
            </p:cNvSpPr>
            <p:nvPr/>
          </p:nvSpPr>
          <p:spPr bwMode="auto">
            <a:xfrm rot="10805485">
              <a:off x="2784" y="2208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Rectangle 19"/>
            <p:cNvSpPr>
              <a:spLocks noChangeArrowheads="1"/>
            </p:cNvSpPr>
            <p:nvPr/>
          </p:nvSpPr>
          <p:spPr bwMode="auto">
            <a:xfrm>
              <a:off x="2856" y="21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Freeform 20"/>
            <p:cNvSpPr>
              <a:spLocks/>
            </p:cNvSpPr>
            <p:nvPr/>
          </p:nvSpPr>
          <p:spPr bwMode="auto">
            <a:xfrm rot="5424846" flipH="1">
              <a:off x="3083" y="1909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600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371600" y="5410200"/>
            <a:ext cx="6477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4400" b="1">
                <a:solidFill>
                  <a:srgbClr val="FFFF00"/>
                </a:solidFill>
                <a:latin typeface="Comic Sans MS" pitchFamily="66" charset="0"/>
              </a:rPr>
              <a:t>Son las tres </a:t>
            </a:r>
            <a:r>
              <a:rPr lang="en-US" altLang="en-US" sz="4400" b="1" i="1" u="sng">
                <a:solidFill>
                  <a:srgbClr val="FFFF00"/>
                </a:solidFill>
                <a:latin typeface="Comic Sans MS" pitchFamily="66" charset="0"/>
              </a:rPr>
              <a:t>y media</a:t>
            </a:r>
            <a:r>
              <a:rPr lang="en-US" altLang="en-US" sz="4400" b="1">
                <a:solidFill>
                  <a:srgbClr val="FFFF00"/>
                </a:solidFill>
                <a:latin typeface="Comic Sans MS" pitchFamily="66" charset="0"/>
              </a:rPr>
              <a:t>.</a:t>
            </a:r>
          </a:p>
        </p:txBody>
      </p:sp>
      <p:grpSp>
        <p:nvGrpSpPr>
          <p:cNvPr id="30742" name="Group 22"/>
          <p:cNvGrpSpPr>
            <a:grpSpLocks/>
          </p:cNvGrpSpPr>
          <p:nvPr/>
        </p:nvGrpSpPr>
        <p:grpSpPr bwMode="auto">
          <a:xfrm>
            <a:off x="2895600" y="1752600"/>
            <a:ext cx="3429000" cy="3429000"/>
            <a:chOff x="1824" y="1104"/>
            <a:chExt cx="2160" cy="2160"/>
          </a:xfrm>
        </p:grpSpPr>
        <p:grpSp>
          <p:nvGrpSpPr>
            <p:cNvPr id="30723" name="Group 3"/>
            <p:cNvGrpSpPr>
              <a:grpSpLocks/>
            </p:cNvGrpSpPr>
            <p:nvPr/>
          </p:nvGrpSpPr>
          <p:grpSpPr bwMode="auto">
            <a:xfrm>
              <a:off x="1824" y="1104"/>
              <a:ext cx="2160" cy="2160"/>
              <a:chOff x="864" y="720"/>
              <a:chExt cx="2160" cy="2160"/>
            </a:xfrm>
          </p:grpSpPr>
          <p:sp>
            <p:nvSpPr>
              <p:cNvPr id="30724" name="Freeform 4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5" name="Freeform 5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6" name="Freeform 6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7" name="Freeform 7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8" name="Freeform 8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9" name="Freeform 9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0" name="Freeform 10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1" name="Freeform 11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2" name="Freeform 12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3" name="Freeform 13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4" name="Freeform 14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5" name="Freeform 15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6" name="Freeform 16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7" name="Oval 17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738" name="Freeform 18"/>
            <p:cNvSpPr>
              <a:spLocks/>
            </p:cNvSpPr>
            <p:nvPr/>
          </p:nvSpPr>
          <p:spPr bwMode="auto">
            <a:xfrm rot="10805485">
              <a:off x="2784" y="2208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9" name="Rectangle 19"/>
            <p:cNvSpPr>
              <a:spLocks noChangeArrowheads="1"/>
            </p:cNvSpPr>
            <p:nvPr/>
          </p:nvSpPr>
          <p:spPr bwMode="auto">
            <a:xfrm>
              <a:off x="2856" y="21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0" name="Freeform 20"/>
            <p:cNvSpPr>
              <a:spLocks/>
            </p:cNvSpPr>
            <p:nvPr/>
          </p:nvSpPr>
          <p:spPr bwMode="auto">
            <a:xfrm rot="5424846" flipH="1">
              <a:off x="3083" y="1909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43" name="Text Box 23"/>
          <p:cNvSpPr txBox="1">
            <a:spLocks noChangeArrowheads="1"/>
          </p:cNvSpPr>
          <p:nvPr/>
        </p:nvSpPr>
        <p:spPr bwMode="auto">
          <a:xfrm>
            <a:off x="2686050" y="731838"/>
            <a:ext cx="37766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4000" i="1">
                <a:solidFill>
                  <a:schemeClr val="bg1"/>
                </a:solidFill>
                <a:latin typeface="Jokerman" pitchFamily="82" charset="0"/>
              </a:rPr>
              <a:t>¿Qué hora es?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83" name="Group 19"/>
          <p:cNvGrpSpPr>
            <a:grpSpLocks/>
          </p:cNvGrpSpPr>
          <p:nvPr/>
        </p:nvGrpSpPr>
        <p:grpSpPr bwMode="auto">
          <a:xfrm>
            <a:off x="2667000" y="2057400"/>
            <a:ext cx="4191000" cy="3810000"/>
            <a:chOff x="1440" y="1296"/>
            <a:chExt cx="2640" cy="2400"/>
          </a:xfrm>
        </p:grpSpPr>
        <p:sp>
          <p:nvSpPr>
            <p:cNvPr id="11267" name="Oval 3"/>
            <p:cNvSpPr>
              <a:spLocks noChangeArrowheads="1"/>
            </p:cNvSpPr>
            <p:nvPr/>
          </p:nvSpPr>
          <p:spPr bwMode="auto">
            <a:xfrm>
              <a:off x="1440" y="1296"/>
              <a:ext cx="2448" cy="2400"/>
            </a:xfrm>
            <a:prstGeom prst="ellipse">
              <a:avLst/>
            </a:prstGeom>
            <a:solidFill>
              <a:srgbClr val="C0C0C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" name="Line 4"/>
            <p:cNvSpPr>
              <a:spLocks noChangeShapeType="1"/>
            </p:cNvSpPr>
            <p:nvPr/>
          </p:nvSpPr>
          <p:spPr bwMode="auto">
            <a:xfrm>
              <a:off x="2688" y="1296"/>
              <a:ext cx="0" cy="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0" name="Text Box 6"/>
            <p:cNvSpPr txBox="1">
              <a:spLocks noChangeArrowheads="1"/>
            </p:cNvSpPr>
            <p:nvPr/>
          </p:nvSpPr>
          <p:spPr bwMode="auto">
            <a:xfrm>
              <a:off x="3072" y="2246"/>
              <a:ext cx="100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4000">
                  <a:solidFill>
                    <a:srgbClr val="FFFF00"/>
                  </a:solidFill>
                  <a:latin typeface="Comic Sans MS" pitchFamily="66" charset="0"/>
                </a:rPr>
                <a:t>…y…</a:t>
              </a:r>
              <a:endParaRPr lang="en-US" altLang="en-US">
                <a:solidFill>
                  <a:srgbClr val="FFFF00"/>
                </a:solidFill>
              </a:endParaRPr>
            </a:p>
          </p:txBody>
        </p:sp>
        <p:sp>
          <p:nvSpPr>
            <p:cNvPr id="11280" name="Line 16"/>
            <p:cNvSpPr>
              <a:spLocks noChangeShapeType="1"/>
            </p:cNvSpPr>
            <p:nvPr/>
          </p:nvSpPr>
          <p:spPr bwMode="auto">
            <a:xfrm flipV="1">
              <a:off x="2976" y="1536"/>
              <a:ext cx="0" cy="19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Line 17"/>
            <p:cNvSpPr>
              <a:spLocks noChangeShapeType="1"/>
            </p:cNvSpPr>
            <p:nvPr/>
          </p:nvSpPr>
          <p:spPr bwMode="auto">
            <a:xfrm flipV="1">
              <a:off x="2352" y="1536"/>
              <a:ext cx="0" cy="19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Text Box 18"/>
            <p:cNvSpPr txBox="1">
              <a:spLocks noChangeArrowheads="1"/>
            </p:cNvSpPr>
            <p:nvPr/>
          </p:nvSpPr>
          <p:spPr bwMode="auto">
            <a:xfrm>
              <a:off x="1920" y="1524"/>
              <a:ext cx="340" cy="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3600">
                  <a:solidFill>
                    <a:srgbClr val="FFFF00"/>
                  </a:solidFill>
                  <a:latin typeface="Comic Sans MS" pitchFamily="66" charset="0"/>
                </a:rPr>
                <a:t>m</a:t>
              </a:r>
            </a:p>
            <a:p>
              <a:pPr eaLnBrk="0" hangingPunct="0"/>
              <a:r>
                <a:rPr lang="en-US" sz="3600">
                  <a:solidFill>
                    <a:srgbClr val="FFFF00"/>
                  </a:solidFill>
                  <a:latin typeface="Comic Sans MS" pitchFamily="66" charset="0"/>
                </a:rPr>
                <a:t>e</a:t>
              </a:r>
            </a:p>
            <a:p>
              <a:pPr eaLnBrk="0" hangingPunct="0"/>
              <a:r>
                <a:rPr lang="en-US" sz="3600">
                  <a:solidFill>
                    <a:srgbClr val="FFFF00"/>
                  </a:solidFill>
                  <a:latin typeface="Comic Sans MS" pitchFamily="66" charset="0"/>
                </a:rPr>
                <a:t>n</a:t>
              </a:r>
            </a:p>
            <a:p>
              <a:pPr eaLnBrk="0" hangingPunct="0"/>
              <a:r>
                <a:rPr lang="en-US" sz="3600">
                  <a:solidFill>
                    <a:srgbClr val="FFFF00"/>
                  </a:solidFill>
                  <a:latin typeface="Comic Sans MS" pitchFamily="66" charset="0"/>
                </a:rPr>
                <a:t>o</a:t>
              </a:r>
            </a:p>
            <a:p>
              <a:pPr eaLnBrk="0" hangingPunct="0"/>
              <a:r>
                <a:rPr lang="en-US" sz="3600">
                  <a:solidFill>
                    <a:srgbClr val="FFFF00"/>
                  </a:solidFill>
                  <a:latin typeface="Comic Sans MS" pitchFamily="66" charset="0"/>
                </a:rPr>
                <a:t>s</a:t>
              </a:r>
            </a:p>
          </p:txBody>
        </p:sp>
      </p:grp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5638800" y="1295400"/>
            <a:ext cx="3200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4000" dirty="0" err="1" smtClean="0">
                <a:solidFill>
                  <a:schemeClr val="bg1"/>
                </a:solidFill>
                <a:latin typeface="Comic Sans MS" pitchFamily="66" charset="0"/>
              </a:rPr>
              <a:t>Después</a:t>
            </a:r>
            <a:r>
              <a:rPr lang="en-US" altLang="en-US" sz="4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altLang="en-US" sz="4000" dirty="0">
                <a:solidFill>
                  <a:schemeClr val="bg1"/>
                </a:solidFill>
                <a:latin typeface="Comic Sans MS" pitchFamily="66" charset="0"/>
              </a:rPr>
              <a:t>de la </a:t>
            </a:r>
            <a:r>
              <a:rPr lang="en-US" altLang="en-US" sz="4000" dirty="0" err="1">
                <a:solidFill>
                  <a:schemeClr val="bg1"/>
                </a:solidFill>
                <a:latin typeface="Comic Sans MS" pitchFamily="66" charset="0"/>
              </a:rPr>
              <a:t>hora</a:t>
            </a:r>
            <a:r>
              <a:rPr lang="en-US" altLang="en-US" sz="4000" dirty="0" smtClean="0">
                <a:solidFill>
                  <a:schemeClr val="bg1"/>
                </a:solidFill>
                <a:latin typeface="Comic Sans MS" pitchFamily="66" charset="0"/>
              </a:rPr>
              <a:t>…</a:t>
            </a:r>
            <a:r>
              <a:rPr lang="en-US" altLang="en-US" sz="4000" b="1" dirty="0" smtClean="0">
                <a:solidFill>
                  <a:schemeClr val="bg1"/>
                </a:solidFill>
                <a:latin typeface="Comic Sans MS" pitchFamily="66" charset="0"/>
              </a:rPr>
              <a:t>  </a:t>
            </a:r>
            <a:r>
              <a:rPr lang="en-US" altLang="en-US" sz="4000" b="1" dirty="0">
                <a:solidFill>
                  <a:schemeClr val="bg1"/>
                </a:solidFill>
                <a:latin typeface="Comic Sans MS" pitchFamily="66" charset="0"/>
              </a:rPr>
              <a:t>	</a:t>
            </a:r>
            <a:r>
              <a:rPr lang="en-US" altLang="en-US" sz="4000" b="1" dirty="0">
                <a:solidFill>
                  <a:srgbClr val="FFFF00"/>
                </a:solidFill>
                <a:latin typeface="Comic Sans MS" pitchFamily="66" charset="0"/>
              </a:rPr>
              <a:t>“…y…”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457200" y="609600"/>
            <a:ext cx="2819399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000" u="sng" dirty="0" err="1" smtClean="0">
                <a:solidFill>
                  <a:schemeClr val="bg1"/>
                </a:solidFill>
                <a:latin typeface="Comic Sans MS" pitchFamily="66" charset="0"/>
              </a:rPr>
              <a:t>Después</a:t>
            </a:r>
            <a:r>
              <a:rPr lang="en-US" sz="4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Comic Sans MS" pitchFamily="66" charset="0"/>
              </a:rPr>
              <a:t>de la media </a:t>
            </a:r>
            <a:r>
              <a:rPr lang="en-US" sz="4000" dirty="0" err="1">
                <a:solidFill>
                  <a:schemeClr val="bg1"/>
                </a:solidFill>
                <a:latin typeface="Comic Sans MS" pitchFamily="66" charset="0"/>
              </a:rPr>
              <a:t>hora</a:t>
            </a:r>
            <a:r>
              <a:rPr lang="en-US" sz="4000" dirty="0" smtClean="0">
                <a:solidFill>
                  <a:schemeClr val="bg1"/>
                </a:solidFill>
                <a:latin typeface="Comic Sans MS" pitchFamily="66" charset="0"/>
              </a:rPr>
              <a:t>…</a:t>
            </a:r>
          </a:p>
          <a:p>
            <a:pPr algn="ctr" eaLnBrk="0" hangingPunct="0"/>
            <a:r>
              <a:rPr lang="en-US" altLang="en-US" sz="4000" b="1" dirty="0" smtClean="0">
                <a:solidFill>
                  <a:srgbClr val="FFFF00"/>
                </a:solidFill>
                <a:latin typeface="Comic Sans MS" pitchFamily="66" charset="0"/>
              </a:rPr>
              <a:t>“…</a:t>
            </a:r>
            <a:r>
              <a:rPr lang="en-US" altLang="en-US" sz="4000" b="1" dirty="0" err="1" smtClean="0">
                <a:solidFill>
                  <a:srgbClr val="FFFF00"/>
                </a:solidFill>
                <a:latin typeface="Comic Sans MS" pitchFamily="66" charset="0"/>
              </a:rPr>
              <a:t>menos</a:t>
            </a:r>
            <a:r>
              <a:rPr lang="en-US" altLang="en-US" sz="4000" b="1" dirty="0" smtClean="0">
                <a:solidFill>
                  <a:srgbClr val="FFFF00"/>
                </a:solidFill>
                <a:latin typeface="Comic Sans MS" pitchFamily="66" charset="0"/>
              </a:rPr>
              <a:t>…”</a:t>
            </a:r>
            <a:endParaRPr lang="en-US" sz="40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9" presetClass="entr" presetSubtype="1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500"/>
                            </p:stCondLst>
                            <p:childTnLst>
                              <p:par>
                                <p:cTn id="1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utoUpdateAnimBg="0" advAuto="0"/>
      <p:bldP spid="11276" grpId="0" autoUpdateAnimBg="0"/>
    </p:bldLst>
  </p:timing>
</p:sld>
</file>

<file path=ppt/theme/theme1.xml><?xml version="1.0" encoding="utf-8"?>
<a:theme xmlns:a="http://schemas.openxmlformats.org/drawingml/2006/main" name="SchoolisIn">
  <a:themeElements>
    <a:clrScheme name="SchoolisI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choolisIn">
      <a:majorFont>
        <a:latin typeface="Tabitha"/>
        <a:ea typeface=""/>
        <a:cs typeface=""/>
      </a:majorFont>
      <a:minorFont>
        <a:latin typeface="Tabith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choolisI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oolisI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oolisI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oolisI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oolisI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oolisI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oolisI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Designs\SchoolisIn.pot</Template>
  <TotalTime>482</TotalTime>
  <Words>471</Words>
  <Application>Microsoft Office PowerPoint</Application>
  <PresentationFormat>On-screen Show (4:3)</PresentationFormat>
  <Paragraphs>124</Paragraphs>
  <Slides>32</Slides>
  <Notes>0</Notes>
  <HiddenSlides>0</HiddenSlides>
  <MMClips>2</MMClips>
  <ScaleCrop>false</ScaleCrop>
  <HeadingPairs>
    <vt:vector size="8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  <vt:variant>
        <vt:lpstr>Custom Shows</vt:lpstr>
      </vt:variant>
      <vt:variant>
        <vt:i4>1</vt:i4>
      </vt:variant>
    </vt:vector>
  </HeadingPairs>
  <TitlesOfParts>
    <vt:vector size="35" baseType="lpstr">
      <vt:lpstr>SchoolisIn</vt:lpstr>
      <vt:lpstr>Clip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Custom Show 1</vt:lpstr>
    </vt:vector>
  </TitlesOfParts>
  <Company>Tech 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Craig Tillmann</dc:creator>
  <cp:lastModifiedBy>kzolp</cp:lastModifiedBy>
  <cp:revision>38</cp:revision>
  <dcterms:created xsi:type="dcterms:W3CDTF">1999-11-17T00:58:34Z</dcterms:created>
  <dcterms:modified xsi:type="dcterms:W3CDTF">2013-11-01T11:26:30Z</dcterms:modified>
</cp:coreProperties>
</file>