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266" r:id="rId3"/>
    <p:sldId id="267" r:id="rId4"/>
    <p:sldId id="260" r:id="rId5"/>
    <p:sldId id="261" r:id="rId6"/>
    <p:sldId id="262" r:id="rId7"/>
    <p:sldId id="256" r:id="rId8"/>
    <p:sldId id="258" r:id="rId9"/>
    <p:sldId id="259" r:id="rId10"/>
    <p:sldId id="263" r:id="rId11"/>
    <p:sldId id="264" r:id="rId12"/>
    <p:sldId id="265" r:id="rId13"/>
    <p:sldId id="268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27F92-A5BF-4ECF-85D8-A6EA4792F80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74797-CEA2-4757-9041-77625F3A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12DE-1038-4C07-B7F2-B2F8ED4E1D8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E276-45CF-4A21-B21B-13DBD76B1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12DE-1038-4C07-B7F2-B2F8ED4E1D8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E276-45CF-4A21-B21B-13DBD76B1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12DE-1038-4C07-B7F2-B2F8ED4E1D8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E276-45CF-4A21-B21B-13DBD76B1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12DE-1038-4C07-B7F2-B2F8ED4E1D8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E276-45CF-4A21-B21B-13DBD76B1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12DE-1038-4C07-B7F2-B2F8ED4E1D8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E276-45CF-4A21-B21B-13DBD76B1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12DE-1038-4C07-B7F2-B2F8ED4E1D8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E276-45CF-4A21-B21B-13DBD76B1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12DE-1038-4C07-B7F2-B2F8ED4E1D8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E276-45CF-4A21-B21B-13DBD76B1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12DE-1038-4C07-B7F2-B2F8ED4E1D8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E276-45CF-4A21-B21B-13DBD76B1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12DE-1038-4C07-B7F2-B2F8ED4E1D8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E276-45CF-4A21-B21B-13DBD76B1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12DE-1038-4C07-B7F2-B2F8ED4E1D8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E276-45CF-4A21-B21B-13DBD76B1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12DE-1038-4C07-B7F2-B2F8ED4E1D8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E276-45CF-4A21-B21B-13DBD76B1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E12DE-1038-4C07-B7F2-B2F8ED4E1D82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DE276-45CF-4A21-B21B-13DBD76B1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2.gif"/><Relationship Id="rId3" Type="http://schemas.openxmlformats.org/officeDocument/2006/relationships/image" Target="../media/image10.gif"/><Relationship Id="rId7" Type="http://schemas.openxmlformats.org/officeDocument/2006/relationships/image" Target="../media/image4.wmf"/><Relationship Id="rId12" Type="http://schemas.openxmlformats.org/officeDocument/2006/relationships/image" Target="../media/image7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6.wmf"/><Relationship Id="rId5" Type="http://schemas.openxmlformats.org/officeDocument/2006/relationships/image" Target="../media/image9.wmf"/><Relationship Id="rId10" Type="http://schemas.openxmlformats.org/officeDocument/2006/relationships/image" Target="../media/image12.png"/><Relationship Id="rId4" Type="http://schemas.openxmlformats.org/officeDocument/2006/relationships/image" Target="../media/image8.wmf"/><Relationship Id="rId9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lkoebel\Local Settings\Temporary Internet Files\Content.IE5\EOFZPLGA\MC9003637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752600"/>
            <a:ext cx="3810000" cy="3953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Documents and Settings\lkoebel\Local Settings\Temporary Internet Files\Content.IE5\GHCCKMTJ\MM90028274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57200"/>
            <a:ext cx="54102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Documents and Settings\lkoebel\Local Settings\Temporary Internet Files\Content.IE5\GHCCKMTJ\MC9000603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81000"/>
            <a:ext cx="4648200" cy="543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2362200"/>
            <a:ext cx="6629400" cy="2742857"/>
            <a:chOff x="1219200" y="2362200"/>
            <a:chExt cx="6629400" cy="2742857"/>
          </a:xfrm>
        </p:grpSpPr>
        <p:pic>
          <p:nvPicPr>
            <p:cNvPr id="9218" name="Picture 2" descr="C:\Documents and Settings\lkoebel\Local Settings\Temporary Internet Files\Content.IE5\EOFZPLGA\MC900441451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9200" y="2362200"/>
              <a:ext cx="2742857" cy="2742857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3886200" y="2362200"/>
              <a:ext cx="13716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400" dirty="0" smtClean="0"/>
                <a:t>-</a:t>
              </a:r>
              <a:endParaRPr lang="en-US" sz="14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57800" y="2590800"/>
              <a:ext cx="2590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400" dirty="0" smtClean="0"/>
                <a:t>1</a:t>
              </a:r>
              <a:endParaRPr lang="en-US" sz="14400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lkoebel\Local Settings\Temporary Internet Files\Content.IE5\GHCCKMTJ\MC900060316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550822" cy="1814170"/>
          </a:xfrm>
          <a:prstGeom prst="rect">
            <a:avLst/>
          </a:prstGeom>
          <a:noFill/>
        </p:spPr>
      </p:pic>
      <p:pic>
        <p:nvPicPr>
          <p:cNvPr id="9" name="Picture 2" descr="C:\Documents and Settings\lkoebel\Local Settings\Temporary Internet Files\Content.IE5\GHCCKMTJ\MM90028274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04800"/>
            <a:ext cx="1828800" cy="1828800"/>
          </a:xfrm>
          <a:prstGeom prst="rect">
            <a:avLst/>
          </a:prstGeom>
          <a:noFill/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029200" y="228601"/>
            <a:ext cx="3276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¿</a:t>
            </a:r>
            <a:r>
              <a:rPr kumimoji="0" lang="en-US" sz="1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LIBRO</a:t>
            </a:r>
            <a:r>
              <a:rPr kumimoji="0" lang="en-US" sz="1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4800" y="2209800"/>
            <a:ext cx="1371600" cy="1824815"/>
            <a:chOff x="304800" y="2209800"/>
            <a:chExt cx="1371600" cy="1824815"/>
          </a:xfrm>
        </p:grpSpPr>
        <p:pic>
          <p:nvPicPr>
            <p:cNvPr id="12" name="Picture 3" descr="C:\Documents and Settings\lkoebel\Local Settings\Temporary Internet Files\Content.IE5\GHCCKMTJ\MC900089026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" y="2209800"/>
              <a:ext cx="1371600" cy="1824815"/>
            </a:xfrm>
            <a:prstGeom prst="rect">
              <a:avLst/>
            </a:prstGeom>
            <a:noFill/>
          </p:spPr>
        </p:pic>
        <p:pic>
          <p:nvPicPr>
            <p:cNvPr id="11" name="Picture 4" descr="C:\Documents and Settings\lkoebel\Local Settings\Temporary Internet Files\Content.IE5\EOFZPLGA\MC900293222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1000" y="2667000"/>
              <a:ext cx="1164279" cy="1189482"/>
            </a:xfrm>
            <a:prstGeom prst="rect">
              <a:avLst/>
            </a:prstGeom>
            <a:noFill/>
          </p:spPr>
        </p:pic>
      </p:grpSp>
      <p:pic>
        <p:nvPicPr>
          <p:cNvPr id="13" name="Picture 2" descr="C:\Documents and Settings\lkoebel\Local Settings\Temporary Internet Files\Content.IE5\N6Y4H09P\MC90005461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238" y="2197803"/>
            <a:ext cx="1621641" cy="1606622"/>
          </a:xfrm>
          <a:prstGeom prst="rect">
            <a:avLst/>
          </a:prstGeom>
          <a:noFill/>
        </p:spPr>
      </p:pic>
      <p:pic>
        <p:nvPicPr>
          <p:cNvPr id="14" name="Picture 2" descr="C:\Documents and Settings\lkoebel\Local Settings\Temporary Internet Files\Content.IE5\GHCCKMTJ\MC90000132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999252"/>
            <a:ext cx="1830427" cy="1835954"/>
          </a:xfrm>
          <a:prstGeom prst="rect">
            <a:avLst/>
          </a:prstGeom>
          <a:noFill/>
        </p:spPr>
      </p:pic>
      <p:pic>
        <p:nvPicPr>
          <p:cNvPr id="15" name="Picture 2" descr="C:\Documents and Settings\Roots\Local Settings\Temporary Internet Files\Content.IE5\RU6SHN1Z\MC900389534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3109051"/>
            <a:ext cx="1592885" cy="1646304"/>
          </a:xfrm>
          <a:prstGeom prst="rect">
            <a:avLst/>
          </a:prstGeom>
          <a:noFill/>
        </p:spPr>
      </p:pic>
      <p:sp>
        <p:nvSpPr>
          <p:cNvPr id="17" name="Content Placeholder 2"/>
          <p:cNvSpPr txBox="1">
            <a:spLocks/>
          </p:cNvSpPr>
          <p:nvPr/>
        </p:nvSpPr>
        <p:spPr>
          <a:xfrm>
            <a:off x="1801355" y="2606640"/>
            <a:ext cx="2209800" cy="1325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Papas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fritas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Papas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fritas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Papas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fritas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Papas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fritas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Picture 2" descr="C:\Documents and Settings\lkoebel\Local Settings\Temporary Internet Files\Content.IE5\EOFZPLGA\MC900363712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65038" y="5113700"/>
            <a:ext cx="1539366" cy="1597539"/>
          </a:xfrm>
          <a:prstGeom prst="rect">
            <a:avLst/>
          </a:prstGeom>
          <a:noFill/>
        </p:spPr>
      </p:pic>
      <p:grpSp>
        <p:nvGrpSpPr>
          <p:cNvPr id="22" name="Group 21"/>
          <p:cNvGrpSpPr/>
          <p:nvPr/>
        </p:nvGrpSpPr>
        <p:grpSpPr>
          <a:xfrm>
            <a:off x="6781800" y="5545123"/>
            <a:ext cx="2209800" cy="1219200"/>
            <a:chOff x="6019800" y="4953000"/>
            <a:chExt cx="1954823" cy="1219200"/>
          </a:xfrm>
        </p:grpSpPr>
        <p:pic>
          <p:nvPicPr>
            <p:cNvPr id="19" name="Picture 2" descr="C:\Documents and Settings\lkoebel\Local Settings\Temporary Internet Files\Content.IE5\EOFZPLGA\MC900441451[1].pn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019800" y="4953000"/>
              <a:ext cx="1219200" cy="1219200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7098323" y="50292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-</a:t>
              </a:r>
              <a:endParaRPr lang="en-US" sz="3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65023" y="4953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1</a:t>
              </a:r>
              <a:endParaRPr lang="en-US" sz="36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392720" y="4262702"/>
            <a:ext cx="2614709" cy="1332628"/>
            <a:chOff x="1828800" y="4114800"/>
            <a:chExt cx="2614709" cy="1332628"/>
          </a:xfrm>
        </p:grpSpPr>
        <p:pic>
          <p:nvPicPr>
            <p:cNvPr id="23" name="Picture 2" descr="C:\Documents and Settings\lkoebel\Local Settings\Temporary Internet Files\Content.IE5\3LIQCE8C\MC900296149[1].wmf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828800" y="4114800"/>
              <a:ext cx="1523148" cy="133262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3276600" y="4419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=</a:t>
              </a:r>
              <a:endParaRPr lang="en-US" sz="2800" b="1" dirty="0"/>
            </a:p>
          </p:txBody>
        </p:sp>
        <p:pic>
          <p:nvPicPr>
            <p:cNvPr id="25" name="Picture 3" descr="C:\Documents and Settings\lkoebel\Local Settings\Temporary Internet Files\Content.IE5\EOFZPLGA\MC900363168[1].wmf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657600" y="4191000"/>
              <a:ext cx="785909" cy="1034549"/>
            </a:xfrm>
            <a:prstGeom prst="rect">
              <a:avLst/>
            </a:prstGeom>
            <a:noFill/>
          </p:spPr>
        </p:pic>
      </p:grpSp>
      <p:grpSp>
        <p:nvGrpSpPr>
          <p:cNvPr id="6" name="Group 5"/>
          <p:cNvGrpSpPr/>
          <p:nvPr/>
        </p:nvGrpSpPr>
        <p:grpSpPr>
          <a:xfrm>
            <a:off x="61930" y="4572000"/>
            <a:ext cx="1847988" cy="1483294"/>
            <a:chOff x="61930" y="4572000"/>
            <a:chExt cx="1847988" cy="1483294"/>
          </a:xfrm>
        </p:grpSpPr>
        <p:pic>
          <p:nvPicPr>
            <p:cNvPr id="16" name="Picture 13" descr="C:\Documents and Settings\Roots\Local Settings\Temporary Internet Files\Content.IE5\RX2BM4EW\MM900040934[1]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04800" y="4572000"/>
              <a:ext cx="1563270" cy="148329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 rot="20453001">
              <a:off x="61930" y="4941771"/>
              <a:ext cx="5616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?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004115">
              <a:off x="1348247" y="4915398"/>
              <a:ext cx="5616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?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 smtClean="0"/>
              <a:t>Papas </a:t>
            </a:r>
            <a:r>
              <a:rPr lang="en-US" sz="6000" dirty="0" err="1" smtClean="0"/>
              <a:t>fritas</a:t>
            </a: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Papas </a:t>
            </a:r>
            <a:r>
              <a:rPr lang="en-US" sz="6000" dirty="0" err="1" smtClean="0"/>
              <a:t>fritas</a:t>
            </a: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Papas </a:t>
            </a:r>
            <a:r>
              <a:rPr lang="en-US" sz="6000" dirty="0" err="1" smtClean="0"/>
              <a:t>fritas</a:t>
            </a: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Papas </a:t>
            </a:r>
            <a:r>
              <a:rPr lang="en-US" sz="6000" dirty="0" err="1" smtClean="0"/>
              <a:t>fritas</a:t>
            </a:r>
            <a:endParaRPr lang="en-US" sz="6000" dirty="0" smtClean="0"/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570819" y="1591285"/>
            <a:ext cx="6267329" cy="3146232"/>
            <a:chOff x="1570819" y="1591285"/>
            <a:chExt cx="6267329" cy="3146232"/>
          </a:xfrm>
        </p:grpSpPr>
        <p:pic>
          <p:nvPicPr>
            <p:cNvPr id="9" name="Picture 13" descr="C:\Documents and Settings\Roots\Local Settings\Temporary Internet Files\Content.IE5\RX2BM4EW\MM900040934[1]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78816" y="1591285"/>
              <a:ext cx="3315870" cy="3146232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 rot="20923904">
              <a:off x="1570819" y="2136024"/>
              <a:ext cx="169412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/>
                <a:t>?</a:t>
              </a:r>
              <a:endParaRPr lang="en-US" sz="9600" dirty="0"/>
            </a:p>
          </p:txBody>
        </p:sp>
        <p:sp>
          <p:nvSpPr>
            <p:cNvPr id="11" name="TextBox 10"/>
            <p:cNvSpPr txBox="1"/>
            <p:nvPr/>
          </p:nvSpPr>
          <p:spPr>
            <a:xfrm rot="704103">
              <a:off x="6144023" y="2218462"/>
              <a:ext cx="169412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/>
                <a:t>?</a:t>
              </a:r>
              <a:endParaRPr lang="en-US" sz="96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2" descr="C:\Documents and Settings\Roots\Local Settings\Temporary Internet Files\Content.IE5\RU6SHN1Z\MC900389534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066800"/>
            <a:ext cx="4717085" cy="4875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Documents and Settings\lkoebel\Local Settings\Temporary Internet Files\Content.IE5\GHCCKMTJ\MC9000013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609600"/>
            <a:ext cx="5249104" cy="5264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Documents and Settings\lkoebel\Local Settings\Temporary Internet Files\Content.IE5\N6Y4H09P\MC9000546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838200"/>
            <a:ext cx="4851959" cy="48070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lkoebel\Local Settings\Temporary Internet Files\Content.IE5\3LIQCE8C\MC900296149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347" y="2590800"/>
            <a:ext cx="2916652" cy="255182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419600" y="32766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=</a:t>
            </a:r>
            <a:endParaRPr lang="en-US" sz="8800" b="1" dirty="0"/>
          </a:p>
        </p:txBody>
      </p:sp>
      <p:pic>
        <p:nvPicPr>
          <p:cNvPr id="1027" name="Picture 3" descr="C:\Documents and Settings\lkoebel\Local Settings\Temporary Internet Files\Content.IE5\EOFZPLGA\MC900363168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5025" y="2192431"/>
            <a:ext cx="2188375" cy="2880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 descr="C:\Documents and Settings\lkoebel\Local Settings\Temporary Internet Files\Content.IE5\GHCCKMTJ\MC9000890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524000"/>
            <a:ext cx="3048000" cy="4055146"/>
          </a:xfrm>
          <a:prstGeom prst="rect">
            <a:avLst/>
          </a:prstGeom>
          <a:noFill/>
        </p:spPr>
      </p:pic>
      <p:pic>
        <p:nvPicPr>
          <p:cNvPr id="3076" name="Picture 4" descr="C:\Documents and Settings\lkoebel\Local Settings\Temporary Internet Files\Content.IE5\EOFZPLGA\MC9002932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209800"/>
            <a:ext cx="2879744" cy="2942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0" dirty="0" smtClean="0"/>
              <a:t>   ¿</a:t>
            </a:r>
            <a:r>
              <a:rPr lang="en-US" sz="14000" dirty="0"/>
              <a:t>LIBRO?</a:t>
            </a:r>
          </a:p>
          <a:p>
            <a:pPr>
              <a:buNone/>
            </a:pPr>
            <a:endParaRPr lang="en-US" sz="1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34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Plymouth School District</dc:creator>
  <cp:lastModifiedBy>Laura Koebel</cp:lastModifiedBy>
  <cp:revision>62</cp:revision>
  <dcterms:created xsi:type="dcterms:W3CDTF">2010-09-17T12:12:28Z</dcterms:created>
  <dcterms:modified xsi:type="dcterms:W3CDTF">2015-09-28T18:41:49Z</dcterms:modified>
</cp:coreProperties>
</file>