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3" r:id="rId4"/>
    <p:sldId id="260" r:id="rId5"/>
    <p:sldId id="259" r:id="rId6"/>
    <p:sldId id="258" r:id="rId7"/>
    <p:sldId id="257" r:id="rId8"/>
    <p:sldId id="261" r:id="rId9"/>
    <p:sldId id="262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255D-20A0-4D66-9706-80A303043888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C07E-623C-4299-B90F-EA922C65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255D-20A0-4D66-9706-80A303043888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C07E-623C-4299-B90F-EA922C65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255D-20A0-4D66-9706-80A303043888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C07E-623C-4299-B90F-EA922C65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255D-20A0-4D66-9706-80A303043888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C07E-623C-4299-B90F-EA922C65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255D-20A0-4D66-9706-80A303043888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C07E-623C-4299-B90F-EA922C65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255D-20A0-4D66-9706-80A303043888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C07E-623C-4299-B90F-EA922C65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255D-20A0-4D66-9706-80A303043888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C07E-623C-4299-B90F-EA922C65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255D-20A0-4D66-9706-80A303043888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C07E-623C-4299-B90F-EA922C65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255D-20A0-4D66-9706-80A303043888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C07E-623C-4299-B90F-EA922C65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255D-20A0-4D66-9706-80A303043888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C07E-623C-4299-B90F-EA922C65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255D-20A0-4D66-9706-80A303043888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C07E-623C-4299-B90F-EA922C65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5255D-20A0-4D66-9706-80A303043888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CC07E-623C-4299-B90F-EA922C65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Rapiditos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752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She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arrives late.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2. We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finish the homework.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73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They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dance with their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friends.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4572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 You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help your friends.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5562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sing well. Do you?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Translate: </a:t>
            </a:r>
            <a:endParaRPr lang="en-US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I eat in the cafeteria.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533400" y="2133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2. We drink water in class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304800" y="2971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3. They learn math with Mr. Ross.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609600" y="358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4. You run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alot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0" y="4572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5. Do you believe in Santa Claus?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(Papa Noel)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4"/>
          <p:cNvSpPr txBox="1">
            <a:spLocks/>
          </p:cNvSpPr>
          <p:nvPr/>
        </p:nvSpPr>
        <p:spPr>
          <a:xfrm>
            <a:off x="3048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6. You should read more.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34DF-61B9-4CB6-8B66-4C47D65D1C68}" type="slidenum">
              <a:rPr lang="en-US"/>
              <a:pPr/>
              <a:t>11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Comic Sans MS" pitchFamily="66" charset="0"/>
              </a:rPr>
              <a:t>To form the present tense: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384425" y="1447800"/>
            <a:ext cx="4389438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latin typeface="Comic Sans MS" pitchFamily="66" charset="0"/>
              </a:rPr>
              <a:t>STEM	        +        Verb ending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33600" y="2895600"/>
            <a:ext cx="4876800" cy="3581400"/>
            <a:chOff x="1440" y="1824"/>
            <a:chExt cx="3072" cy="2256"/>
          </a:xfrm>
        </p:grpSpPr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>
              <a:off x="2928" y="1824"/>
              <a:ext cx="0" cy="2256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 flipV="1">
              <a:off x="1440" y="2448"/>
              <a:ext cx="307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 flipV="1">
              <a:off x="1440" y="3216"/>
              <a:ext cx="307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43200" y="28956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- o</a:t>
            </a:r>
            <a:endParaRPr lang="en-US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2819400" y="39624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- </a:t>
            </a:r>
            <a:r>
              <a:rPr lang="en-US" sz="6000" dirty="0" err="1" smtClean="0"/>
              <a:t>es</a:t>
            </a:r>
            <a:endParaRPr lang="en-US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51816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- e</a:t>
            </a:r>
            <a:endParaRPr lang="en-US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4953000" y="27432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- </a:t>
            </a:r>
            <a:r>
              <a:rPr lang="en-US" sz="6000" dirty="0" err="1"/>
              <a:t>e</a:t>
            </a:r>
            <a:r>
              <a:rPr lang="en-US" sz="6000" dirty="0" err="1" smtClean="0"/>
              <a:t>mos</a:t>
            </a:r>
            <a:endParaRPr lang="en-US" sz="6000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39624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- </a:t>
            </a:r>
            <a:r>
              <a:rPr lang="en-US" sz="6000" dirty="0" err="1"/>
              <a:t>é</a:t>
            </a:r>
            <a:r>
              <a:rPr lang="en-US" sz="6000" dirty="0" err="1" smtClean="0"/>
              <a:t>is</a:t>
            </a:r>
            <a:endParaRPr lang="en-US" sz="6000" dirty="0"/>
          </a:p>
        </p:txBody>
      </p:sp>
      <p:sp>
        <p:nvSpPr>
          <p:cNvPr id="16" name="TextBox 15"/>
          <p:cNvSpPr txBox="1"/>
          <p:nvPr/>
        </p:nvSpPr>
        <p:spPr>
          <a:xfrm>
            <a:off x="5257800" y="51816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- en</a:t>
            </a:r>
            <a:endParaRPr lang="en-US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Mucho </a:t>
            </a:r>
            <a:r>
              <a:rPr lang="en-US" dirty="0" smtClean="0"/>
              <a:t>	</a:t>
            </a:r>
            <a:r>
              <a:rPr lang="en-US" dirty="0" smtClean="0"/>
              <a:t>				</a:t>
            </a:r>
            <a:r>
              <a:rPr lang="en-US" dirty="0" err="1" smtClean="0"/>
              <a:t>poco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8288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veces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			de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vez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cuando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3276600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siempre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					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nunca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4953000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Todos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los 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días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err="1" smtClean="0"/>
              <a:t>comprender</a:t>
            </a:r>
            <a:endParaRPr lang="en-US" sz="8000" dirty="0"/>
          </a:p>
        </p:txBody>
      </p:sp>
      <p:grpSp>
        <p:nvGrpSpPr>
          <p:cNvPr id="4" name="Group 3"/>
          <p:cNvGrpSpPr/>
          <p:nvPr/>
        </p:nvGrpSpPr>
        <p:grpSpPr>
          <a:xfrm>
            <a:off x="2209800" y="2438400"/>
            <a:ext cx="4191000" cy="4227520"/>
            <a:chOff x="457200" y="1447800"/>
            <a:chExt cx="1219200" cy="1865320"/>
          </a:xfrm>
        </p:grpSpPr>
        <p:pic>
          <p:nvPicPr>
            <p:cNvPr id="5" name="Picture 3" descr="C:\Documents and Settings\lkoebel\Local Settings\Temporary Internet Files\Content.IE5\GHCCKMTJ\MC90008902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5800" y="1447800"/>
              <a:ext cx="914400" cy="1631852"/>
            </a:xfrm>
            <a:prstGeom prst="rect">
              <a:avLst/>
            </a:prstGeom>
            <a:noFill/>
          </p:spPr>
        </p:pic>
        <p:pic>
          <p:nvPicPr>
            <p:cNvPr id="6" name="Picture 4" descr="C:\Documents and Settings\lkoebel\Local Settings\Temporary Internet Files\Content.IE5\EOFZPLGA\MC900293222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1676400"/>
              <a:ext cx="1219200" cy="163672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609600"/>
            <a:ext cx="7391400" cy="804862"/>
          </a:xfrm>
        </p:spPr>
        <p:txBody>
          <a:bodyPr>
            <a:noAutofit/>
          </a:bodyPr>
          <a:lstStyle/>
          <a:p>
            <a:r>
              <a:rPr lang="en-US" sz="6600" dirty="0" err="1" smtClean="0"/>
              <a:t>aprender</a:t>
            </a:r>
            <a:r>
              <a:rPr lang="en-US" sz="6600" dirty="0" smtClean="0"/>
              <a:t> </a:t>
            </a:r>
            <a:r>
              <a:rPr lang="en-US" sz="6600" dirty="0"/>
              <a:t>el </a:t>
            </a:r>
            <a:r>
              <a:rPr lang="en-US" sz="6600" dirty="0" err="1"/>
              <a:t>español</a:t>
            </a:r>
            <a:endParaRPr lang="en-US" sz="6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1340" b="11340"/>
          <a:stretch>
            <a:fillRect/>
          </a:stretch>
        </p:blipFill>
        <p:spPr bwMode="auto">
          <a:xfrm>
            <a:off x="1828800" y="22098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457200"/>
            <a:ext cx="5486400" cy="804862"/>
          </a:xfrm>
        </p:spPr>
        <p:txBody>
          <a:bodyPr>
            <a:noAutofit/>
          </a:bodyPr>
          <a:lstStyle/>
          <a:p>
            <a:r>
              <a:rPr lang="en-US" sz="8000" dirty="0"/>
              <a:t>l</a:t>
            </a:r>
            <a:r>
              <a:rPr lang="en-US" sz="8000" dirty="0" smtClean="0"/>
              <a:t>eer un </a:t>
            </a:r>
            <a:r>
              <a:rPr lang="en-US" sz="8000" dirty="0" err="1" smtClean="0"/>
              <a:t>libro</a:t>
            </a:r>
            <a:endParaRPr lang="en-US" sz="8000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7003" b="17003"/>
          <a:stretch>
            <a:fillRect/>
          </a:stretch>
        </p:blipFill>
        <p:spPr bwMode="auto">
          <a:xfrm>
            <a:off x="1981200" y="25146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95600" y="381000"/>
            <a:ext cx="5486400" cy="804862"/>
          </a:xfrm>
        </p:spPr>
        <p:txBody>
          <a:bodyPr>
            <a:noAutofit/>
          </a:bodyPr>
          <a:lstStyle/>
          <a:p>
            <a:r>
              <a:rPr lang="en-US" sz="8000" dirty="0" err="1" smtClean="0"/>
              <a:t>correr</a:t>
            </a:r>
            <a:endParaRPr lang="en-US" sz="80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556" r="5556"/>
          <a:stretch>
            <a:fillRect/>
          </a:stretch>
        </p:blipFill>
        <p:spPr bwMode="auto">
          <a:xfrm>
            <a:off x="1600200" y="22860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95600" y="685800"/>
            <a:ext cx="5486400" cy="804862"/>
          </a:xfrm>
        </p:spPr>
        <p:txBody>
          <a:bodyPr>
            <a:noAutofit/>
          </a:bodyPr>
          <a:lstStyle/>
          <a:p>
            <a:r>
              <a:rPr lang="en-US" sz="8000" dirty="0" smtClean="0"/>
              <a:t>comer</a:t>
            </a:r>
            <a:endParaRPr lang="en-US" sz="8000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 bwMode="auto">
          <a:xfrm>
            <a:off x="1828800" y="22860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0400" y="228600"/>
            <a:ext cx="5486400" cy="804862"/>
          </a:xfrm>
        </p:spPr>
        <p:txBody>
          <a:bodyPr>
            <a:noAutofit/>
          </a:bodyPr>
          <a:lstStyle/>
          <a:p>
            <a:r>
              <a:rPr lang="en-US" sz="7200" dirty="0" err="1" smtClean="0"/>
              <a:t>beber</a:t>
            </a:r>
            <a:endParaRPr lang="en-US" sz="7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8261" r="8261"/>
          <a:stretch>
            <a:fillRect/>
          </a:stretch>
        </p:blipFill>
        <p:spPr bwMode="auto">
          <a:xfrm>
            <a:off x="1676400" y="2057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0" y="228600"/>
            <a:ext cx="5486400" cy="804862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creer</a:t>
            </a:r>
            <a:endParaRPr lang="en-US" sz="8800" dirty="0"/>
          </a:p>
        </p:txBody>
      </p:sp>
      <p:pic>
        <p:nvPicPr>
          <p:cNvPr id="1028" name="Picture 4" descr="http://t2.gstatic.com/images?q=tbn:ANd9GcQlDf6qJjMmB2AMPYvMBkWH4z9JaKE4d4QlUSDl0jmcMTYJJwl5zQ:lightning-swimming.org/wp-content/uploads/2012/11/8529406-christmas-santa-claus-stand-with-lift-hand-illustration-isolated-on-whit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524000"/>
            <a:ext cx="3048000" cy="3560884"/>
          </a:xfrm>
          <a:prstGeom prst="rect">
            <a:avLst/>
          </a:prstGeom>
          <a:noFill/>
        </p:spPr>
      </p:pic>
      <p:pic>
        <p:nvPicPr>
          <p:cNvPr id="1030" name="Picture 6" descr="http://t1.gstatic.com/images?q=tbn:ANd9GcRKgmCz0MGndVZIquEkXCT66abyCZW9M96l-hJESYLg5ipYd3N0yw:kinooze.com/wp-content/uploads/2012/04/toothfairy2smal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3215" y="3505200"/>
            <a:ext cx="2760785" cy="2990850"/>
          </a:xfrm>
          <a:prstGeom prst="rect">
            <a:avLst/>
          </a:prstGeom>
          <a:noFill/>
        </p:spPr>
      </p:pic>
      <p:pic>
        <p:nvPicPr>
          <p:cNvPr id="1026" name="Picture 2" descr="http://t1.gstatic.com/images?q=tbn:ANd9GcT3FfyTh_ehSCpgzEc2MalGD4MaR3aCSy4O3ebl0XPXs0qSf6JG:static.guim.co.uk/sys-images/Guardian/Pix/pictures/2013/6/21/1371814111214/UFO-festival-in-Roswell-N-00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4" cstate="print"/>
          <a:srcRect l="10000" r="10000"/>
          <a:stretch>
            <a:fillRect/>
          </a:stretch>
        </p:blipFill>
        <p:spPr bwMode="auto">
          <a:xfrm>
            <a:off x="304800" y="3657600"/>
            <a:ext cx="3429000" cy="257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67000" y="381000"/>
            <a:ext cx="5486400" cy="804862"/>
          </a:xfrm>
        </p:spPr>
        <p:txBody>
          <a:bodyPr>
            <a:noAutofit/>
          </a:bodyPr>
          <a:lstStyle/>
          <a:p>
            <a:r>
              <a:rPr lang="en-US" sz="8000" dirty="0" err="1" smtClean="0"/>
              <a:t>deber</a:t>
            </a:r>
            <a:endParaRPr lang="en-US" sz="8000" dirty="0"/>
          </a:p>
        </p:txBody>
      </p:sp>
      <p:pic>
        <p:nvPicPr>
          <p:cNvPr id="20482" name="Picture 2" descr="http://t2.gstatic.com/images?q=tbn:ANd9GcR4p849m0XSSZ-F-V0qcVSrnwjsOhCTCisIqcH9GRyPzr3i3Os0:www.neurosciencemarketing.com/blog/wp-content/uploads/2007/08/want-vs-should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5045" b="25045"/>
          <a:stretch>
            <a:fillRect/>
          </a:stretch>
        </p:blipFill>
        <p:spPr bwMode="auto">
          <a:xfrm>
            <a:off x="1828800" y="2362200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131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Rapiditos</vt:lpstr>
      <vt:lpstr>comprender</vt:lpstr>
      <vt:lpstr>Slide 3</vt:lpstr>
      <vt:lpstr>Slide 4</vt:lpstr>
      <vt:lpstr>Slide 5</vt:lpstr>
      <vt:lpstr>Slide 6</vt:lpstr>
      <vt:lpstr>Slide 7</vt:lpstr>
      <vt:lpstr>Slide 8</vt:lpstr>
      <vt:lpstr>Slide 9</vt:lpstr>
      <vt:lpstr>Translate: </vt:lpstr>
      <vt:lpstr>To form the present tense:</vt:lpstr>
      <vt:lpstr>Mucho      poco</vt:lpstr>
    </vt:vector>
  </TitlesOfParts>
  <Company>Plymouth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comprender</dc:title>
  <dc:creator>kzolp</dc:creator>
  <cp:lastModifiedBy>psd</cp:lastModifiedBy>
  <cp:revision>8</cp:revision>
  <dcterms:created xsi:type="dcterms:W3CDTF">2014-01-27T12:31:44Z</dcterms:created>
  <dcterms:modified xsi:type="dcterms:W3CDTF">2014-01-29T14:06:05Z</dcterms:modified>
</cp:coreProperties>
</file>