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4" r:id="rId5"/>
    <p:sldId id="266" r:id="rId6"/>
    <p:sldId id="267" r:id="rId7"/>
    <p:sldId id="262" r:id="rId8"/>
    <p:sldId id="263" r:id="rId9"/>
    <p:sldId id="25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A304-C006-4722-8B78-1A39CBBFE38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D425-7BAC-45C1-A9DE-3E052E6B5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048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304800"/>
            <a:ext cx="26670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0574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48400" y="20574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3810000"/>
            <a:ext cx="2667000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38100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5562600"/>
            <a:ext cx="2667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5562600"/>
            <a:ext cx="2667000" cy="1295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457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negro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5334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azúl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6096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rojo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286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verde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2438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anaranjado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100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rosado</a:t>
            </a:r>
            <a:r>
              <a:rPr lang="en-US" sz="5400" dirty="0" smtClean="0">
                <a:solidFill>
                  <a:schemeClr val="bg1"/>
                </a:solidFill>
              </a:rPr>
              <a:t>/</a:t>
            </a:r>
            <a:r>
              <a:rPr lang="en-US" sz="5400" dirty="0" err="1" smtClean="0">
                <a:solidFill>
                  <a:schemeClr val="bg1"/>
                </a:solidFill>
              </a:rPr>
              <a:t>rosa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8862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Café/</a:t>
            </a:r>
          </a:p>
          <a:p>
            <a:r>
              <a:rPr lang="en-US" sz="4400" dirty="0" err="1" smtClean="0">
                <a:solidFill>
                  <a:schemeClr val="bg1"/>
                </a:solidFill>
              </a:rPr>
              <a:t>marrón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4038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</a:rPr>
              <a:t>amarillo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5842337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gris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5562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morado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</a:p>
          <a:p>
            <a:r>
              <a:rPr lang="en-US" sz="3600" dirty="0" err="1" smtClean="0">
                <a:solidFill>
                  <a:schemeClr val="bg1"/>
                </a:solidFill>
              </a:rPr>
              <a:t>Violeta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3600" dirty="0" err="1" smtClean="0">
                <a:solidFill>
                  <a:schemeClr val="bg1"/>
                </a:solidFill>
              </a:rPr>
              <a:t>lila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362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blanco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8000" dirty="0"/>
              <a:t>¿</a:t>
            </a:r>
            <a:r>
              <a:rPr lang="en-US" sz="8000" dirty="0" err="1" smtClean="0"/>
              <a:t>Que</a:t>
            </a:r>
            <a:r>
              <a:rPr lang="en-US" sz="8000" dirty="0" smtClean="0"/>
              <a:t> </a:t>
            </a:r>
            <a:r>
              <a:rPr lang="en-US" sz="8000" dirty="0" err="1" smtClean="0"/>
              <a:t>colores</a:t>
            </a:r>
            <a:r>
              <a:rPr lang="en-US" sz="8000" dirty="0" smtClean="0"/>
              <a:t> </a:t>
            </a:r>
            <a:r>
              <a:rPr lang="en-US" sz="8000" dirty="0" err="1" smtClean="0"/>
              <a:t>tiene</a:t>
            </a:r>
            <a:r>
              <a:rPr lang="en-US" sz="8000" dirty="0" smtClean="0"/>
              <a:t> </a:t>
            </a:r>
            <a:r>
              <a:rPr lang="en-US" sz="8000" dirty="0" err="1" smtClean="0"/>
              <a:t>tu</a:t>
            </a:r>
            <a:r>
              <a:rPr lang="en-US" sz="8000" dirty="0" smtClean="0"/>
              <a:t> </a:t>
            </a:r>
            <a:r>
              <a:rPr lang="en-US" sz="8000" dirty="0" err="1" smtClean="0"/>
              <a:t>compañero</a:t>
            </a:r>
            <a:r>
              <a:rPr lang="en-US" sz="8000" dirty="0" smtClean="0"/>
              <a:t>/a?..</a:t>
            </a:r>
            <a:br>
              <a:rPr lang="en-US" sz="8000" dirty="0" smtClean="0"/>
            </a:br>
            <a:endParaRPr lang="en-US" sz="8000" dirty="0"/>
          </a:p>
        </p:txBody>
      </p:sp>
      <p:pic>
        <p:nvPicPr>
          <p:cNvPr id="1026" name="Picture 2" descr="C:\Documents and Settings\lkoebel\Local Settings\Temporary Internet Files\Content.IE5\L9XDC9RF\MC9000449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1741932" cy="1802282"/>
          </a:xfrm>
          <a:prstGeom prst="rect">
            <a:avLst/>
          </a:prstGeom>
          <a:noFill/>
        </p:spPr>
      </p:pic>
      <p:pic>
        <p:nvPicPr>
          <p:cNvPr id="1027" name="Picture 3" descr="C:\Documents and Settings\lkoebel\Local Settings\Temporary Internet Files\Content.IE5\WA1CAPAR\MC9002329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419600"/>
            <a:ext cx="1993271" cy="1899719"/>
          </a:xfrm>
          <a:prstGeom prst="rect">
            <a:avLst/>
          </a:prstGeom>
          <a:noFill/>
        </p:spPr>
      </p:pic>
      <p:pic>
        <p:nvPicPr>
          <p:cNvPr id="1028" name="Picture 4" descr="C:\Documents and Settings\lkoebel\Local Settings\Temporary Internet Files\Content.IE5\LWHAWTTO\MC900013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14800"/>
            <a:ext cx="1456639" cy="202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048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304800"/>
            <a:ext cx="26670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0574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48400" y="20574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3810000"/>
            <a:ext cx="2667000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38100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5562600"/>
            <a:ext cx="2667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5562600"/>
            <a:ext cx="2667000" cy="1295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14800" y="40386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0574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3810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22098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514600" y="914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667000" y="26670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67000" y="4343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6045368"/>
            <a:ext cx="617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¿</a:t>
            </a:r>
            <a:r>
              <a:rPr lang="en-US" sz="3000" dirty="0" err="1" smtClean="0"/>
              <a:t>Cómo</a:t>
            </a:r>
            <a:r>
              <a:rPr lang="en-US" sz="3000" dirty="0" smtClean="0"/>
              <a:t> </a:t>
            </a:r>
            <a:r>
              <a:rPr lang="en-US" sz="3000" dirty="0" err="1" smtClean="0"/>
              <a:t>te</a:t>
            </a:r>
            <a:r>
              <a:rPr lang="en-US" sz="3000" dirty="0" smtClean="0"/>
              <a:t> llamas?       Me </a:t>
            </a:r>
            <a:r>
              <a:rPr lang="en-US" sz="3000" dirty="0" err="1" smtClean="0"/>
              <a:t>llamo</a:t>
            </a:r>
            <a:r>
              <a:rPr lang="en-US" sz="3000" dirty="0" smtClean="0"/>
              <a:t>…….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14800" y="3048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0574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20574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38862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514600" y="914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667000" y="26670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67000" y="4343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7700" y="5986692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¿</a:t>
            </a:r>
            <a:r>
              <a:rPr lang="en-US" sz="3000" dirty="0" err="1" smtClean="0"/>
              <a:t>Cual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tu</a:t>
            </a:r>
            <a:r>
              <a:rPr lang="en-US" sz="3000" dirty="0" smtClean="0"/>
              <a:t> </a:t>
            </a:r>
            <a:r>
              <a:rPr lang="en-US" sz="3000" dirty="0" err="1" smtClean="0"/>
              <a:t>nombre</a:t>
            </a:r>
            <a:r>
              <a:rPr lang="en-US" sz="3000" dirty="0" smtClean="0"/>
              <a:t>?       </a:t>
            </a:r>
            <a:r>
              <a:rPr lang="en-US" sz="3000" dirty="0" err="1" smtClean="0"/>
              <a:t>Mi</a:t>
            </a:r>
            <a:r>
              <a:rPr lang="en-US" sz="3000" dirty="0" smtClean="0"/>
              <a:t> </a:t>
            </a:r>
            <a:r>
              <a:rPr lang="en-US" sz="3000" dirty="0" err="1" smtClean="0"/>
              <a:t>nombre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…….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67200" y="21336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0574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39624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3810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514600" y="914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667000" y="26670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67000" y="4343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5895201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¿</a:t>
            </a:r>
            <a:r>
              <a:rPr lang="en-US" sz="3000" dirty="0" err="1" smtClean="0"/>
              <a:t>Cual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tu</a:t>
            </a:r>
            <a:r>
              <a:rPr lang="en-US" sz="3000" dirty="0" smtClean="0"/>
              <a:t> color </a:t>
            </a:r>
            <a:r>
              <a:rPr lang="en-US" sz="3000" dirty="0" err="1" smtClean="0"/>
              <a:t>favorito</a:t>
            </a:r>
            <a:r>
              <a:rPr lang="en-US" sz="3000" dirty="0" smtClean="0"/>
              <a:t>?       </a:t>
            </a:r>
            <a:r>
              <a:rPr lang="en-US" sz="3000" dirty="0" err="1" smtClean="0"/>
              <a:t>Mi</a:t>
            </a:r>
            <a:r>
              <a:rPr lang="en-US" sz="3000" dirty="0" smtClean="0"/>
              <a:t> color </a:t>
            </a:r>
            <a:r>
              <a:rPr lang="en-US" sz="3000" dirty="0" err="1" smtClean="0"/>
              <a:t>favorito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…….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9624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2667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304800"/>
            <a:ext cx="26670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2133600"/>
            <a:ext cx="2667000" cy="1600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3886200"/>
            <a:ext cx="2667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3400" y="2133600"/>
            <a:ext cx="26670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514600" y="914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667000" y="26670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67000" y="4343400"/>
            <a:ext cx="20574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5917163"/>
            <a:ext cx="617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¿</a:t>
            </a:r>
            <a:r>
              <a:rPr lang="en-US" sz="3000" dirty="0" err="1" smtClean="0"/>
              <a:t>Cómo</a:t>
            </a:r>
            <a:r>
              <a:rPr lang="en-US" sz="3000" dirty="0" smtClean="0"/>
              <a:t> </a:t>
            </a:r>
            <a:r>
              <a:rPr lang="en-US" sz="3000" dirty="0" err="1" smtClean="0"/>
              <a:t>te</a:t>
            </a:r>
            <a:r>
              <a:rPr lang="en-US" sz="3000" dirty="0" smtClean="0"/>
              <a:t> llamas?       Me </a:t>
            </a:r>
            <a:r>
              <a:rPr lang="en-US" sz="3000" dirty="0" err="1" smtClean="0"/>
              <a:t>llamo</a:t>
            </a:r>
            <a:r>
              <a:rPr lang="en-US" sz="3000" dirty="0" smtClean="0"/>
              <a:t>…….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¿</a:t>
            </a:r>
            <a:r>
              <a:rPr lang="en-US" sz="7200" dirty="0" err="1" smtClean="0"/>
              <a:t>Quién</a:t>
            </a:r>
            <a:r>
              <a:rPr lang="en-US" sz="7200" dirty="0" smtClean="0"/>
              <a:t> </a:t>
            </a:r>
            <a:r>
              <a:rPr lang="en-US" sz="7200" dirty="0" err="1" smtClean="0"/>
              <a:t>tiene</a:t>
            </a:r>
            <a:r>
              <a:rPr lang="en-US" sz="7200" dirty="0" smtClean="0"/>
              <a:t>………..?</a:t>
            </a:r>
            <a:br>
              <a:rPr lang="en-US" sz="7200" dirty="0" smtClean="0"/>
            </a:br>
            <a:r>
              <a:rPr lang="en-US" i="1" dirty="0" smtClean="0"/>
              <a:t>Who has….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¡</a:t>
            </a:r>
            <a:r>
              <a:rPr lang="en-US" sz="8000" dirty="0" err="1" smtClean="0"/>
              <a:t>Yo</a:t>
            </a:r>
            <a:r>
              <a:rPr lang="en-US" sz="8000" dirty="0" smtClean="0"/>
              <a:t> lo </a:t>
            </a:r>
            <a:r>
              <a:rPr lang="en-US" sz="8000" dirty="0" err="1" smtClean="0"/>
              <a:t>tengo</a:t>
            </a:r>
            <a:r>
              <a:rPr lang="en-US" sz="8000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 have it!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¿</a:t>
            </a:r>
            <a:r>
              <a:rPr lang="en-US" sz="8000" dirty="0" err="1" smtClean="0"/>
              <a:t>Qué</a:t>
            </a:r>
            <a:r>
              <a:rPr lang="en-US" sz="8000" dirty="0" smtClean="0"/>
              <a:t> </a:t>
            </a:r>
            <a:r>
              <a:rPr lang="en-US" sz="8000" dirty="0" err="1" smtClean="0"/>
              <a:t>significa</a:t>
            </a:r>
            <a:r>
              <a:rPr lang="en-US" sz="8000" dirty="0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What does it mean? </a:t>
            </a:r>
            <a:br>
              <a:rPr lang="en-US" i="1" dirty="0" smtClean="0"/>
            </a:br>
            <a:endParaRPr lang="en-US" sz="8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¡</a:t>
            </a:r>
            <a:r>
              <a:rPr lang="en-US" sz="8000" dirty="0" err="1" smtClean="0"/>
              <a:t>Magnífico</a:t>
            </a:r>
            <a:r>
              <a:rPr lang="en-US" sz="8000" dirty="0" smtClean="0"/>
              <a:t>!</a:t>
            </a:r>
            <a:endParaRPr lang="en-US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¡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Excelente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¡Bravo!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50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¡Perfecto!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Levantense</a:t>
            </a:r>
            <a:r>
              <a:rPr lang="en-US" sz="8000" dirty="0" smtClean="0"/>
              <a:t> </a:t>
            </a:r>
            <a:r>
              <a:rPr lang="en-US" sz="8000" dirty="0" err="1" smtClean="0"/>
              <a:t>si</a:t>
            </a:r>
            <a:r>
              <a:rPr lang="en-US" sz="8000" dirty="0" smtClean="0"/>
              <a:t> </a:t>
            </a:r>
            <a:r>
              <a:rPr lang="en-US" sz="8000" dirty="0" err="1" smtClean="0"/>
              <a:t>llevas</a:t>
            </a:r>
            <a:r>
              <a:rPr lang="en-US" sz="8000" dirty="0" smtClean="0"/>
              <a:t> el color..</a:t>
            </a:r>
            <a:br>
              <a:rPr lang="en-US" sz="8000" dirty="0" smtClean="0"/>
            </a:br>
            <a:endParaRPr lang="en-US" sz="8000" dirty="0"/>
          </a:p>
        </p:txBody>
      </p:sp>
      <p:pic>
        <p:nvPicPr>
          <p:cNvPr id="1026" name="Picture 2" descr="C:\Documents and Settings\lkoebel\Local Settings\Temporary Internet Files\Content.IE5\L9XDC9RF\MC9000449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1741932" cy="1802282"/>
          </a:xfrm>
          <a:prstGeom prst="rect">
            <a:avLst/>
          </a:prstGeom>
          <a:noFill/>
        </p:spPr>
      </p:pic>
      <p:pic>
        <p:nvPicPr>
          <p:cNvPr id="1027" name="Picture 3" descr="C:\Documents and Settings\lkoebel\Local Settings\Temporary Internet Files\Content.IE5\WA1CAPAR\MC9002329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419600"/>
            <a:ext cx="1993271" cy="1899719"/>
          </a:xfrm>
          <a:prstGeom prst="rect">
            <a:avLst/>
          </a:prstGeom>
          <a:noFill/>
        </p:spPr>
      </p:pic>
      <p:pic>
        <p:nvPicPr>
          <p:cNvPr id="1028" name="Picture 4" descr="C:\Documents and Settings\lkoebel\Local Settings\Temporary Internet Files\Content.IE5\LWHAWTTO\MC900013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14800"/>
            <a:ext cx="1456639" cy="202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82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¿Quién tiene………..? Who has…. ¡Yo lo tengo! I have it! ¿Qué significa?  What does it mean?  </vt:lpstr>
      <vt:lpstr>¡Magnífico!</vt:lpstr>
      <vt:lpstr>Levantense si llevas el color.. </vt:lpstr>
      <vt:lpstr>¿Que colores tiene tu compañero/a?.. </vt:lpstr>
    </vt:vector>
  </TitlesOfParts>
  <Company>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Plymouth School District</dc:creator>
  <cp:lastModifiedBy>Laura Koebel</cp:lastModifiedBy>
  <cp:revision>40</cp:revision>
  <dcterms:created xsi:type="dcterms:W3CDTF">2012-09-03T00:01:04Z</dcterms:created>
  <dcterms:modified xsi:type="dcterms:W3CDTF">2016-09-07T11:44:36Z</dcterms:modified>
</cp:coreProperties>
</file>