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F2628-3A52-4A2D-947D-FE081311A554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2055-7A9A-4E3B-ADE7-54D291E3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F2628-3A52-4A2D-947D-FE081311A554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2055-7A9A-4E3B-ADE7-54D291E3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F2628-3A52-4A2D-947D-FE081311A554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2055-7A9A-4E3B-ADE7-54D291E3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F2628-3A52-4A2D-947D-FE081311A554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2055-7A9A-4E3B-ADE7-54D291E3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F2628-3A52-4A2D-947D-FE081311A554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2055-7A9A-4E3B-ADE7-54D291E3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F2628-3A52-4A2D-947D-FE081311A554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2055-7A9A-4E3B-ADE7-54D291E3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F2628-3A52-4A2D-947D-FE081311A554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2055-7A9A-4E3B-ADE7-54D291E3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F2628-3A52-4A2D-947D-FE081311A554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2055-7A9A-4E3B-ADE7-54D291E3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F2628-3A52-4A2D-947D-FE081311A554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2055-7A9A-4E3B-ADE7-54D291E3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F2628-3A52-4A2D-947D-FE081311A554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2055-7A9A-4E3B-ADE7-54D291E3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F2628-3A52-4A2D-947D-FE081311A554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2055-7A9A-4E3B-ADE7-54D291E3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F2628-3A52-4A2D-947D-FE081311A554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12055-7A9A-4E3B-ADE7-54D291E3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Check for understanding ANSWER KEY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Check for understanding: GUSTAR </a:t>
            </a:r>
            <a:endParaRPr lang="en-US" sz="4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990600"/>
          <a:ext cx="8382000" cy="40386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1000"/>
                <a:gridCol w="4191000"/>
              </a:tblGrid>
              <a:tr h="1084997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I like = ME</a:t>
                      </a:r>
                      <a:r>
                        <a:rPr lang="en-US" sz="3600" baseline="0" dirty="0" smtClean="0"/>
                        <a:t> GUSTA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We like = NOS GUSTA</a:t>
                      </a:r>
                      <a:endParaRPr lang="en-US" sz="3600" dirty="0"/>
                    </a:p>
                  </a:txBody>
                  <a:tcPr/>
                </a:tc>
              </a:tr>
              <a:tr h="1476802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You like = TE GUSTA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Y’all like = OS GUSTA</a:t>
                      </a:r>
                      <a:endParaRPr lang="en-US" sz="3600" dirty="0"/>
                    </a:p>
                  </a:txBody>
                  <a:tcPr/>
                </a:tc>
              </a:tr>
              <a:tr h="1476802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He/she/</a:t>
                      </a:r>
                      <a:r>
                        <a:rPr lang="en-US" sz="3600" baseline="0" dirty="0" smtClean="0"/>
                        <a:t> You (form.) like = LE GUSTA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They/ You (form.pl.)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dirty="0" smtClean="0"/>
                        <a:t> like = LES GUSTA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Translate these sentences: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 like to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hunt.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noProof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Me </a:t>
            </a:r>
            <a:r>
              <a:rPr lang="en-US" sz="4400" noProof="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gusta</a:t>
            </a:r>
            <a:r>
              <a:rPr lang="en-US" sz="4400" noProof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noProof="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cazar</a:t>
            </a:r>
            <a:r>
              <a:rPr lang="en-US" sz="4400" noProof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.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1447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She likes to talk on the phone.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Le </a:t>
            </a:r>
            <a:r>
              <a:rPr lang="en-US" sz="440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gusta</a:t>
            </a:r>
            <a:r>
              <a:rPr lang="en-US" sz="44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hablar</a:t>
            </a:r>
            <a:r>
              <a:rPr lang="en-US" sz="44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por</a:t>
            </a:r>
            <a:r>
              <a:rPr lang="en-US" sz="44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telefono</a:t>
            </a:r>
            <a:r>
              <a:rPr lang="en-US" sz="44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.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438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 We like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dance.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Nos</a:t>
            </a:r>
            <a:r>
              <a:rPr lang="en-US" sz="44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gusta</a:t>
            </a:r>
            <a:r>
              <a:rPr lang="en-US" sz="44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bailar</a:t>
            </a:r>
            <a:r>
              <a:rPr lang="en-US" sz="44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.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3352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4. They like to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fish.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Les </a:t>
            </a:r>
            <a:r>
              <a:rPr lang="en-US" sz="440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gusta</a:t>
            </a:r>
            <a:r>
              <a:rPr lang="en-US" sz="44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pescar</a:t>
            </a:r>
            <a:r>
              <a:rPr lang="en-US" sz="44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.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434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5. Y’all like to study.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Os </a:t>
            </a:r>
            <a:r>
              <a:rPr lang="en-US" sz="440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gusta</a:t>
            </a:r>
            <a:r>
              <a:rPr lang="en-US" sz="44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estudiar</a:t>
            </a:r>
            <a:r>
              <a:rPr lang="en-US" sz="44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.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5486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6. You like to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play soccer.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Te </a:t>
            </a:r>
            <a:r>
              <a:rPr lang="en-US" sz="440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gusta</a:t>
            </a:r>
            <a:r>
              <a:rPr lang="en-US" sz="44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jugar</a:t>
            </a:r>
            <a:r>
              <a:rPr lang="en-US" sz="44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al </a:t>
            </a:r>
            <a:r>
              <a:rPr lang="en-US" sz="440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fútbol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.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125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Check for understanding ANSWER KEY</vt:lpstr>
      <vt:lpstr>Check for understanding: GUSTAR </vt:lpstr>
      <vt:lpstr>Translate these sentences: </vt:lpstr>
    </vt:vector>
  </TitlesOfParts>
  <Company>Plymouth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 for understanding ANSWER KEY</dc:title>
  <dc:creator>kzolp</dc:creator>
  <cp:lastModifiedBy>kzolp</cp:lastModifiedBy>
  <cp:revision>3</cp:revision>
  <dcterms:created xsi:type="dcterms:W3CDTF">2013-10-10T12:23:25Z</dcterms:created>
  <dcterms:modified xsi:type="dcterms:W3CDTF">2014-10-21T11:42:33Z</dcterms:modified>
</cp:coreProperties>
</file>