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76" r:id="rId10"/>
    <p:sldId id="265" r:id="rId11"/>
    <p:sldId id="266" r:id="rId12"/>
    <p:sldId id="267" r:id="rId13"/>
    <p:sldId id="277" r:id="rId14"/>
    <p:sldId id="269" r:id="rId15"/>
    <p:sldId id="270" r:id="rId16"/>
    <p:sldId id="278" r:id="rId17"/>
    <p:sldId id="294" r:id="rId18"/>
    <p:sldId id="279" r:id="rId19"/>
    <p:sldId id="295" r:id="rId20"/>
    <p:sldId id="280" r:id="rId21"/>
    <p:sldId id="296" r:id="rId22"/>
    <p:sldId id="281" r:id="rId23"/>
    <p:sldId id="297" r:id="rId24"/>
    <p:sldId id="282" r:id="rId25"/>
    <p:sldId id="298" r:id="rId26"/>
    <p:sldId id="283" r:id="rId27"/>
    <p:sldId id="301" r:id="rId28"/>
    <p:sldId id="307" r:id="rId29"/>
    <p:sldId id="308" r:id="rId30"/>
    <p:sldId id="290" r:id="rId31"/>
    <p:sldId id="312" r:id="rId32"/>
    <p:sldId id="291" r:id="rId33"/>
    <p:sldId id="313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ＭＳ Ｐゴシック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">
            <a:xfrm>
              <a:off x="1008" y="0"/>
              <a:ext cx="4752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ltGray">
            <a:xfrm>
              <a:off x="0" y="0"/>
              <a:ext cx="1008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0"/>
              <a:ext cx="5760" cy="2400"/>
            </a:xfrm>
            <a:custGeom>
              <a:avLst/>
              <a:gdLst>
                <a:gd name="T0" fmla="*/ 0 w 5760"/>
                <a:gd name="T1" fmla="*/ 1200 h 2400"/>
                <a:gd name="T2" fmla="*/ 1008 w 5760"/>
                <a:gd name="T3" fmla="*/ 2400 h 2400"/>
                <a:gd name="T4" fmla="*/ 5760 w 5760"/>
                <a:gd name="T5" fmla="*/ 1536 h 2400"/>
                <a:gd name="T6" fmla="*/ 5760 w 5760"/>
                <a:gd name="T7" fmla="*/ 0 h 2400"/>
                <a:gd name="T8" fmla="*/ 0 w 5760"/>
                <a:gd name="T9" fmla="*/ 0 h 2400"/>
                <a:gd name="T10" fmla="*/ 0 w 5760"/>
                <a:gd name="T11" fmla="*/ 1200 h 24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60" h="2400">
                  <a:moveTo>
                    <a:pt x="0" y="1200"/>
                  </a:moveTo>
                  <a:lnTo>
                    <a:pt x="1008" y="2400"/>
                  </a:lnTo>
                  <a:lnTo>
                    <a:pt x="5760" y="1536"/>
                  </a:lnTo>
                  <a:lnTo>
                    <a:pt x="5760" y="0"/>
                  </a:lnTo>
                  <a:lnTo>
                    <a:pt x="0" y="0"/>
                  </a:lnTo>
                  <a:lnTo>
                    <a:pt x="0" y="120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1676400" y="6400800"/>
            <a:ext cx="19050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mtClean="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962400" y="6400800"/>
            <a:ext cx="28956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mtClean="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fld id="{C8FB3F81-0AF6-4B45-9EED-3078172158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B67273-E8C6-487A-BD67-DCAABA43CE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1663" y="152400"/>
            <a:ext cx="2087562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113463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226E73-7B87-4E8A-85E8-75B29C3DC3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1D4E0B-AACA-4A5B-B442-3BF87ED34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92449-7061-4234-AFB2-4A3E46F083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68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67FB0-EB24-480A-83CA-71F425BABD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E22321-73BB-4FF1-A2C8-B2A2BE541C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206C1-ADFC-4857-A9FE-C606E458E7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76696E-1D06-43A3-8D29-CC262C264D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C9A10-11A3-4A4C-A5A1-B87C425A33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02CE92-A817-49E6-98F4-4B7A14A86A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7651" name="Rectangle 3"/>
            <p:cNvSpPr>
              <a:spLocks noChangeArrowheads="1"/>
            </p:cNvSpPr>
            <p:nvPr/>
          </p:nvSpPr>
          <p:spPr bwMode="blackGray">
            <a:xfrm>
              <a:off x="1008" y="0"/>
              <a:ext cx="4752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ltGray">
            <a:xfrm>
              <a:off x="0" y="0"/>
              <a:ext cx="1008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solidFill>
                  <a:schemeClr val="tx2"/>
                </a:solidFill>
              </a:endParaRPr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0" y="0"/>
              <a:ext cx="5760" cy="1200"/>
            </a:xfrm>
            <a:custGeom>
              <a:avLst/>
              <a:gdLst>
                <a:gd name="T0" fmla="*/ 0 w 5760"/>
                <a:gd name="T1" fmla="*/ 0 h 1200"/>
                <a:gd name="T2" fmla="*/ 1008 w 5760"/>
                <a:gd name="T3" fmla="*/ 1200 h 1200"/>
                <a:gd name="T4" fmla="*/ 5760 w 5760"/>
                <a:gd name="T5" fmla="*/ 336 h 1200"/>
                <a:gd name="T6" fmla="*/ 5760 w 5760"/>
                <a:gd name="T7" fmla="*/ 0 h 1200"/>
                <a:gd name="T8" fmla="*/ 0 w 5760"/>
                <a:gd name="T9" fmla="*/ 0 h 12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0" h="1200">
                  <a:moveTo>
                    <a:pt x="0" y="0"/>
                  </a:moveTo>
                  <a:lnTo>
                    <a:pt x="1008" y="1200"/>
                  </a:lnTo>
                  <a:lnTo>
                    <a:pt x="5760" y="336"/>
                  </a:lnTo>
                  <a:lnTo>
                    <a:pt x="57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68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02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solidFill>
                  <a:schemeClr val="folHlink"/>
                </a:solidFill>
                <a:latin typeface="+mn-lt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solidFill>
                  <a:schemeClr val="folHlink"/>
                </a:solidFill>
                <a:latin typeface="+mn-lt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  <a:latin typeface="Tahoma" pitchFamily="34" charset="0"/>
              </a:defRPr>
            </a:lvl1pPr>
          </a:lstStyle>
          <a:p>
            <a:fld id="{19CDAF68-6DCA-4629-8CF9-DED5565EA6E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smtClean="0"/>
              <a:t>Preterite verbs ending in</a:t>
            </a:r>
            <a:br>
              <a:rPr lang="en-US" sz="4000" smtClean="0"/>
            </a:br>
            <a:r>
              <a:rPr lang="en-US" sz="4000" smtClean="0"/>
              <a:t>-car, -gar, and -zar</a:t>
            </a:r>
          </a:p>
        </p:txBody>
      </p:sp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Irregular yo forms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1981200" y="2362200"/>
            <a:ext cx="48006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800">
                <a:latin typeface="Times New Roman" charset="0"/>
                <a:ea typeface="ＭＳ Ｐゴシック" charset="0"/>
              </a:rPr>
              <a:t>llegar tarde</a:t>
            </a:r>
          </a:p>
        </p:txBody>
      </p:sp>
      <p:sp>
        <p:nvSpPr>
          <p:cNvPr id="38915" name="Oval 3"/>
          <p:cNvSpPr>
            <a:spLocks noChangeArrowheads="1"/>
          </p:cNvSpPr>
          <p:nvPr/>
        </p:nvSpPr>
        <p:spPr bwMode="auto">
          <a:xfrm>
            <a:off x="3657600" y="4191000"/>
            <a:ext cx="47244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dirty="0" smtClean="0"/>
              <a:t> </a:t>
            </a:r>
            <a:r>
              <a:rPr lang="en-US" sz="4400" dirty="0" err="1" smtClean="0"/>
              <a:t>yo</a:t>
            </a:r>
            <a:r>
              <a:rPr lang="en-US" sz="4400" dirty="0" smtClean="0"/>
              <a:t> </a:t>
            </a:r>
            <a:r>
              <a:rPr lang="en-US" sz="4400" dirty="0" err="1" smtClean="0"/>
              <a:t>llegué</a:t>
            </a:r>
            <a:endParaRPr lang="en-US" sz="4400" dirty="0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371600" y="304800"/>
            <a:ext cx="365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gar </a:t>
            </a:r>
            <a:r>
              <a:rPr lang="en-US"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 gué</a:t>
            </a:r>
            <a:endParaRPr lang="en-US" sz="44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1981200" y="2362200"/>
            <a:ext cx="48006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800">
                <a:latin typeface="Times New Roman" charset="0"/>
                <a:ea typeface="ＭＳ Ｐゴシック" charset="0"/>
              </a:rPr>
              <a:t>pagar la cuenta</a:t>
            </a:r>
          </a:p>
        </p:txBody>
      </p:sp>
      <p:sp>
        <p:nvSpPr>
          <p:cNvPr id="39939" name="Oval 3"/>
          <p:cNvSpPr>
            <a:spLocks noChangeArrowheads="1"/>
          </p:cNvSpPr>
          <p:nvPr/>
        </p:nvSpPr>
        <p:spPr bwMode="auto">
          <a:xfrm>
            <a:off x="3657600" y="4191000"/>
            <a:ext cx="47244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/>
              <a:t>pagué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371600" y="304800"/>
            <a:ext cx="365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gar </a:t>
            </a:r>
            <a:r>
              <a:rPr lang="en-US"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 gué</a:t>
            </a:r>
            <a:endParaRPr lang="en-US" sz="44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1981200" y="2362200"/>
            <a:ext cx="48006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jugar al fútbol</a:t>
            </a:r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3657600" y="4191000"/>
            <a:ext cx="47244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/>
              <a:t>jugué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371600" y="304800"/>
            <a:ext cx="365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gar </a:t>
            </a:r>
            <a:r>
              <a:rPr lang="en-US"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 gué</a:t>
            </a:r>
            <a:endParaRPr lang="en-US" sz="44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4572000" y="304800"/>
            <a:ext cx="3733800" cy="152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800" dirty="0" err="1" smtClean="0">
                <a:latin typeface="Times New Roman" charset="0"/>
                <a:ea typeface="ＭＳ Ｐゴシック" charset="0"/>
              </a:rPr>
              <a:t>cazar</a:t>
            </a:r>
            <a:endParaRPr lang="en-US" sz="48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52227" name="Oval 3"/>
          <p:cNvSpPr>
            <a:spLocks noChangeArrowheads="1"/>
          </p:cNvSpPr>
          <p:nvPr/>
        </p:nvSpPr>
        <p:spPr bwMode="auto">
          <a:xfrm>
            <a:off x="1676400" y="2362200"/>
            <a:ext cx="2895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dirty="0" err="1"/>
              <a:t>yo</a:t>
            </a:r>
            <a:r>
              <a:rPr lang="en-US" sz="4400" dirty="0"/>
              <a:t> </a:t>
            </a:r>
            <a:r>
              <a:rPr lang="en-US" sz="4400" dirty="0" err="1" smtClean="0"/>
              <a:t>ca</a:t>
            </a:r>
            <a:r>
              <a:rPr lang="en-US" sz="4400" dirty="0" err="1" smtClean="0"/>
              <a:t>cé</a:t>
            </a:r>
            <a:endParaRPr lang="en-US" sz="4400" dirty="0"/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371600" y="304800"/>
            <a:ext cx="365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car </a:t>
            </a:r>
            <a:r>
              <a:rPr lang="en-US"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 qué</a:t>
            </a:r>
            <a:endParaRPr lang="en-US" sz="44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2229" name="Oval 5"/>
          <p:cNvSpPr>
            <a:spLocks noChangeArrowheads="1"/>
          </p:cNvSpPr>
          <p:nvPr/>
        </p:nvSpPr>
        <p:spPr bwMode="auto">
          <a:xfrm>
            <a:off x="1676400" y="3810000"/>
            <a:ext cx="2895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dirty="0" err="1"/>
              <a:t>tú</a:t>
            </a:r>
            <a:r>
              <a:rPr lang="en-US" sz="4400" dirty="0"/>
              <a:t> </a:t>
            </a:r>
            <a:r>
              <a:rPr lang="en-US" sz="4400" dirty="0" err="1" smtClean="0"/>
              <a:t>ca</a:t>
            </a:r>
            <a:r>
              <a:rPr lang="en-US" sz="4400" dirty="0" err="1" smtClean="0"/>
              <a:t>zaste</a:t>
            </a:r>
            <a:endParaRPr lang="en-US" sz="4400" dirty="0"/>
          </a:p>
        </p:txBody>
      </p:sp>
      <p:sp>
        <p:nvSpPr>
          <p:cNvPr id="52230" name="Oval 6"/>
          <p:cNvSpPr>
            <a:spLocks noChangeArrowheads="1"/>
          </p:cNvSpPr>
          <p:nvPr/>
        </p:nvSpPr>
        <p:spPr bwMode="auto">
          <a:xfrm>
            <a:off x="1676400" y="5334000"/>
            <a:ext cx="2895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dirty="0" smtClean="0"/>
              <a:t>Ella </a:t>
            </a:r>
            <a:r>
              <a:rPr lang="en-US" sz="4400" dirty="0" err="1" smtClean="0"/>
              <a:t>ca</a:t>
            </a:r>
            <a:r>
              <a:rPr lang="en-US" sz="4400" dirty="0" err="1" smtClean="0"/>
              <a:t>zó</a:t>
            </a:r>
            <a:endParaRPr lang="en-US" sz="4400" dirty="0"/>
          </a:p>
        </p:txBody>
      </p:sp>
      <p:sp>
        <p:nvSpPr>
          <p:cNvPr id="52231" name="Oval 7"/>
          <p:cNvSpPr>
            <a:spLocks noChangeArrowheads="1"/>
          </p:cNvSpPr>
          <p:nvPr/>
        </p:nvSpPr>
        <p:spPr bwMode="auto">
          <a:xfrm>
            <a:off x="5257800" y="2438400"/>
            <a:ext cx="2895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600" dirty="0" err="1">
                <a:latin typeface="Times New Roman" charset="0"/>
                <a:ea typeface="ＭＳ Ｐゴシック" charset="0"/>
              </a:rPr>
              <a:t>nosotros</a:t>
            </a:r>
            <a:endParaRPr lang="en-US" sz="3600" dirty="0">
              <a:latin typeface="Times New Roman" charset="0"/>
              <a:ea typeface="ＭＳ Ｐゴシック" charset="0"/>
            </a:endParaRPr>
          </a:p>
          <a:p>
            <a:pPr algn="ctr">
              <a:defRPr/>
            </a:pPr>
            <a:r>
              <a:rPr lang="en-US" sz="3600" dirty="0">
                <a:latin typeface="Times New Roman" charset="0"/>
                <a:ea typeface="ＭＳ Ｐゴシック" charset="0"/>
              </a:rPr>
              <a:t> </a:t>
            </a:r>
            <a:r>
              <a:rPr lang="en-US" sz="3600" dirty="0" err="1" smtClean="0">
                <a:latin typeface="Times New Roman" charset="0"/>
                <a:ea typeface="ＭＳ Ｐゴシック" charset="0"/>
              </a:rPr>
              <a:t>ca</a:t>
            </a:r>
            <a:r>
              <a:rPr lang="en-US" sz="3600" dirty="0" err="1" smtClean="0">
                <a:latin typeface="Times New Roman" charset="0"/>
                <a:ea typeface="ＭＳ Ｐゴシック" charset="0"/>
              </a:rPr>
              <a:t>zamos</a:t>
            </a:r>
            <a:endParaRPr lang="en-US" sz="36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52232" name="Oval 8"/>
          <p:cNvSpPr>
            <a:spLocks noChangeArrowheads="1"/>
          </p:cNvSpPr>
          <p:nvPr/>
        </p:nvSpPr>
        <p:spPr bwMode="auto">
          <a:xfrm>
            <a:off x="5181600" y="3810000"/>
            <a:ext cx="2895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600" dirty="0" err="1" smtClean="0">
                <a:latin typeface="Times New Roman" charset="0"/>
                <a:ea typeface="ＭＳ Ｐゴシック" charset="0"/>
              </a:rPr>
              <a:t>vosotros</a:t>
            </a:r>
            <a:endParaRPr lang="en-US" sz="3600" dirty="0">
              <a:latin typeface="Times New Roman" charset="0"/>
              <a:ea typeface="ＭＳ Ｐゴシック" charset="0"/>
            </a:endParaRPr>
          </a:p>
          <a:p>
            <a:pPr algn="ctr">
              <a:defRPr/>
            </a:pPr>
            <a:r>
              <a:rPr lang="en-US" sz="3600" dirty="0" err="1" smtClean="0">
                <a:latin typeface="Times New Roman" charset="0"/>
                <a:ea typeface="ＭＳ Ｐゴシック" charset="0"/>
              </a:rPr>
              <a:t>ca</a:t>
            </a:r>
            <a:r>
              <a:rPr lang="en-US" sz="3600" dirty="0" err="1" smtClean="0">
                <a:latin typeface="Times New Roman" charset="0"/>
                <a:ea typeface="ＭＳ Ｐゴシック" charset="0"/>
              </a:rPr>
              <a:t>zaron</a:t>
            </a:r>
            <a:endParaRPr lang="en-US" sz="36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52233" name="Oval 9"/>
          <p:cNvSpPr>
            <a:spLocks noChangeArrowheads="1"/>
          </p:cNvSpPr>
          <p:nvPr/>
        </p:nvSpPr>
        <p:spPr bwMode="auto">
          <a:xfrm>
            <a:off x="5257800" y="5334000"/>
            <a:ext cx="2895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600" dirty="0" err="1">
                <a:latin typeface="Times New Roman" charset="0"/>
                <a:ea typeface="ＭＳ Ｐゴシック" charset="0"/>
              </a:rPr>
              <a:t>ellos</a:t>
            </a:r>
            <a:r>
              <a:rPr lang="en-US" sz="3600" dirty="0">
                <a:latin typeface="Times New Roman" charset="0"/>
                <a:ea typeface="ＭＳ Ｐゴシック" charset="0"/>
              </a:rPr>
              <a:t> </a:t>
            </a:r>
            <a:r>
              <a:rPr lang="en-US" sz="3600" dirty="0" err="1" smtClean="0">
                <a:latin typeface="Times New Roman" charset="0"/>
                <a:ea typeface="ＭＳ Ｐゴシック" charset="0"/>
              </a:rPr>
              <a:t>ca</a:t>
            </a:r>
            <a:r>
              <a:rPr lang="en-US" sz="3600" dirty="0" err="1" smtClean="0">
                <a:latin typeface="Times New Roman" charset="0"/>
                <a:ea typeface="ＭＳ Ｐゴシック" charset="0"/>
              </a:rPr>
              <a:t>zaron</a:t>
            </a:r>
            <a:endParaRPr lang="en-US" sz="3600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nimBg="1"/>
      <p:bldP spid="52229" grpId="0" animBg="1"/>
      <p:bldP spid="52230" grpId="0" animBg="1"/>
      <p:bldP spid="52231" grpId="0" animBg="1"/>
      <p:bldP spid="52232" grpId="0" animBg="1"/>
      <p:bldP spid="522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1981200" y="2362200"/>
            <a:ext cx="48006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800">
                <a:latin typeface="Times New Roman" charset="0"/>
                <a:ea typeface="ＭＳ Ｐゴシック" charset="0"/>
              </a:rPr>
              <a:t>almorzar</a:t>
            </a:r>
          </a:p>
        </p:txBody>
      </p:sp>
      <p:sp>
        <p:nvSpPr>
          <p:cNvPr id="43011" name="Oval 3"/>
          <p:cNvSpPr>
            <a:spLocks noChangeArrowheads="1"/>
          </p:cNvSpPr>
          <p:nvPr/>
        </p:nvSpPr>
        <p:spPr bwMode="auto">
          <a:xfrm>
            <a:off x="3657600" y="4191000"/>
            <a:ext cx="47244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/>
              <a:t>almorcé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371600" y="304800"/>
            <a:ext cx="365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zar </a:t>
            </a:r>
            <a:r>
              <a:rPr lang="en-US"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 cé</a:t>
            </a:r>
            <a:endParaRPr lang="en-US" sz="44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1981200" y="2362200"/>
            <a:ext cx="48006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800">
                <a:latin typeface="Times New Roman" charset="0"/>
                <a:ea typeface="ＭＳ Ｐゴシック" charset="0"/>
              </a:rPr>
              <a:t>empezar</a:t>
            </a:r>
          </a:p>
        </p:txBody>
      </p:sp>
      <p:sp>
        <p:nvSpPr>
          <p:cNvPr id="44035" name="Oval 3"/>
          <p:cNvSpPr>
            <a:spLocks noChangeArrowheads="1"/>
          </p:cNvSpPr>
          <p:nvPr/>
        </p:nvSpPr>
        <p:spPr bwMode="auto">
          <a:xfrm>
            <a:off x="3657600" y="4191000"/>
            <a:ext cx="47244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/>
              <a:t>empecé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371600" y="304800"/>
            <a:ext cx="365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zar </a:t>
            </a:r>
            <a:r>
              <a:rPr lang="en-US"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 cé</a:t>
            </a:r>
            <a:endParaRPr lang="en-US" sz="44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990600" y="304800"/>
            <a:ext cx="464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accent2"/>
                </a:solidFill>
              </a:rPr>
              <a:t>¿Qué hiciste ayer?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981200" y="2743200"/>
            <a:ext cx="6477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>
                <a:latin typeface="Times New Roman" charset="0"/>
                <a:ea typeface="ＭＳ Ｐゴシック" charset="0"/>
              </a:rPr>
              <a:t>_________ unos fotos.</a:t>
            </a:r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1905000" y="54102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Saqué</a:t>
            </a:r>
          </a:p>
        </p:txBody>
      </p:sp>
      <p:sp>
        <p:nvSpPr>
          <p:cNvPr id="53255" name="AutoShape 7"/>
          <p:cNvSpPr>
            <a:spLocks noChangeArrowheads="1"/>
          </p:cNvSpPr>
          <p:nvPr/>
        </p:nvSpPr>
        <p:spPr bwMode="auto">
          <a:xfrm>
            <a:off x="5334000" y="54102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Almorcé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990600" y="304800"/>
            <a:ext cx="464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accent2"/>
                </a:solidFill>
              </a:rPr>
              <a:t>¿Qué hiciste ayer?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1981200" y="2743200"/>
            <a:ext cx="6477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>
                <a:latin typeface="Times New Roman" charset="0"/>
                <a:ea typeface="ＭＳ Ｐゴシック" charset="0"/>
              </a:rPr>
              <a:t>_________ unos fotos.</a:t>
            </a:r>
          </a:p>
        </p:txBody>
      </p:sp>
      <p:sp>
        <p:nvSpPr>
          <p:cNvPr id="69636" name="AutoShape 4"/>
          <p:cNvSpPr>
            <a:spLocks noChangeArrowheads="1"/>
          </p:cNvSpPr>
          <p:nvPr/>
        </p:nvSpPr>
        <p:spPr bwMode="auto">
          <a:xfrm>
            <a:off x="2438400" y="25908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Saqué</a:t>
            </a:r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5334000" y="54102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Almorcé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990600" y="304800"/>
            <a:ext cx="464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accent2"/>
                </a:solidFill>
              </a:rPr>
              <a:t>¿Qué hiciste ayer?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981200" y="2743200"/>
            <a:ext cx="6477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>
                <a:latin typeface="Times New Roman" charset="0"/>
                <a:ea typeface="ＭＳ Ｐゴシック" charset="0"/>
              </a:rPr>
              <a:t>_________ con unos amigos.</a:t>
            </a:r>
          </a:p>
        </p:txBody>
      </p:sp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1905000" y="54102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dirty="0" err="1" smtClean="0"/>
              <a:t>Empecé</a:t>
            </a:r>
            <a:endParaRPr lang="en-US" sz="4800" dirty="0"/>
          </a:p>
        </p:txBody>
      </p:sp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5334000" y="54102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Almorcé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990600" y="304800"/>
            <a:ext cx="464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accent2"/>
                </a:solidFill>
              </a:rPr>
              <a:t>¿Qué hiciste ayer?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981200" y="2743200"/>
            <a:ext cx="6477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>
                <a:latin typeface="Times New Roman" charset="0"/>
                <a:ea typeface="ＭＳ Ｐゴシック" charset="0"/>
              </a:rPr>
              <a:t>_________ con unos amigos.</a:t>
            </a:r>
          </a:p>
        </p:txBody>
      </p:sp>
      <p:sp>
        <p:nvSpPr>
          <p:cNvPr id="70660" name="AutoShape 4"/>
          <p:cNvSpPr>
            <a:spLocks noChangeArrowheads="1"/>
          </p:cNvSpPr>
          <p:nvPr/>
        </p:nvSpPr>
        <p:spPr bwMode="auto">
          <a:xfrm>
            <a:off x="1905000" y="54102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dirty="0" err="1" smtClean="0"/>
              <a:t>Empecé</a:t>
            </a:r>
            <a:endParaRPr lang="en-US" sz="4800" dirty="0"/>
          </a:p>
        </p:txBody>
      </p:sp>
      <p:sp>
        <p:nvSpPr>
          <p:cNvPr id="70661" name="AutoShape 5"/>
          <p:cNvSpPr>
            <a:spLocks noChangeArrowheads="1"/>
          </p:cNvSpPr>
          <p:nvPr/>
        </p:nvSpPr>
        <p:spPr bwMode="auto">
          <a:xfrm>
            <a:off x="2362200" y="25908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Almorcé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4572000" y="304800"/>
            <a:ext cx="3733800" cy="152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800">
                <a:latin typeface="Times New Roman" charset="0"/>
                <a:ea typeface="ＭＳ Ｐゴシック" charset="0"/>
              </a:rPr>
              <a:t>sacar</a:t>
            </a:r>
          </a:p>
        </p:txBody>
      </p:sp>
      <p:sp>
        <p:nvSpPr>
          <p:cNvPr id="49155" name="Oval 3"/>
          <p:cNvSpPr>
            <a:spLocks noChangeArrowheads="1"/>
          </p:cNvSpPr>
          <p:nvPr/>
        </p:nvSpPr>
        <p:spPr bwMode="auto">
          <a:xfrm>
            <a:off x="1676400" y="2362200"/>
            <a:ext cx="2895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/>
              <a:t>yo saqué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371600" y="304800"/>
            <a:ext cx="365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car </a:t>
            </a:r>
            <a:r>
              <a:rPr lang="en-US"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 qué</a:t>
            </a:r>
            <a:endParaRPr lang="en-US" sz="44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1676400" y="3810000"/>
            <a:ext cx="2895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/>
              <a:t>tú sacaste</a:t>
            </a:r>
          </a:p>
        </p:txBody>
      </p:sp>
      <p:sp>
        <p:nvSpPr>
          <p:cNvPr id="49158" name="Oval 6"/>
          <p:cNvSpPr>
            <a:spLocks noChangeArrowheads="1"/>
          </p:cNvSpPr>
          <p:nvPr/>
        </p:nvSpPr>
        <p:spPr bwMode="auto">
          <a:xfrm>
            <a:off x="1676400" y="5334000"/>
            <a:ext cx="2895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dirty="0" err="1" smtClean="0"/>
              <a:t>ella</a:t>
            </a:r>
            <a:r>
              <a:rPr lang="en-US" sz="4400" dirty="0" smtClean="0"/>
              <a:t> </a:t>
            </a:r>
            <a:r>
              <a:rPr lang="en-US" sz="4400" dirty="0" err="1"/>
              <a:t>sacó</a:t>
            </a:r>
            <a:endParaRPr lang="en-US" sz="4400" dirty="0"/>
          </a:p>
        </p:txBody>
      </p:sp>
      <p:sp>
        <p:nvSpPr>
          <p:cNvPr id="49159" name="Oval 7"/>
          <p:cNvSpPr>
            <a:spLocks noChangeArrowheads="1"/>
          </p:cNvSpPr>
          <p:nvPr/>
        </p:nvSpPr>
        <p:spPr bwMode="auto">
          <a:xfrm>
            <a:off x="5257800" y="2438400"/>
            <a:ext cx="2895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600">
                <a:latin typeface="Times New Roman" charset="0"/>
                <a:ea typeface="ＭＳ Ｐゴシック" charset="0"/>
              </a:rPr>
              <a:t>nosotros</a:t>
            </a:r>
          </a:p>
          <a:p>
            <a:pPr algn="ctr">
              <a:defRPr/>
            </a:pPr>
            <a:r>
              <a:rPr lang="en-US" sz="3600">
                <a:latin typeface="Times New Roman" charset="0"/>
                <a:ea typeface="ＭＳ Ｐゴシック" charset="0"/>
              </a:rPr>
              <a:t> sacamos</a:t>
            </a:r>
          </a:p>
        </p:txBody>
      </p:sp>
      <p:sp>
        <p:nvSpPr>
          <p:cNvPr id="49160" name="Oval 8"/>
          <p:cNvSpPr>
            <a:spLocks noChangeArrowheads="1"/>
          </p:cNvSpPr>
          <p:nvPr/>
        </p:nvSpPr>
        <p:spPr bwMode="auto">
          <a:xfrm>
            <a:off x="5181600" y="3810000"/>
            <a:ext cx="2895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600" dirty="0" err="1" smtClean="0">
                <a:latin typeface="Times New Roman" charset="0"/>
                <a:ea typeface="ＭＳ Ｐゴシック" charset="0"/>
              </a:rPr>
              <a:t>vosotros</a:t>
            </a:r>
            <a:endParaRPr lang="en-US" sz="3600" dirty="0">
              <a:latin typeface="Times New Roman" charset="0"/>
              <a:ea typeface="ＭＳ Ｐゴシック" charset="0"/>
            </a:endParaRPr>
          </a:p>
          <a:p>
            <a:pPr algn="ctr">
              <a:defRPr/>
            </a:pPr>
            <a:r>
              <a:rPr lang="en-US" sz="3600" dirty="0" err="1">
                <a:latin typeface="Times New Roman" charset="0"/>
                <a:ea typeface="ＭＳ Ｐゴシック" charset="0"/>
              </a:rPr>
              <a:t>s</a:t>
            </a:r>
            <a:r>
              <a:rPr lang="en-US" sz="3600" dirty="0" err="1" smtClean="0">
                <a:latin typeface="Times New Roman" charset="0"/>
                <a:ea typeface="ＭＳ Ｐゴシック" charset="0"/>
              </a:rPr>
              <a:t>acasteis</a:t>
            </a:r>
            <a:endParaRPr lang="en-US" sz="36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9161" name="Oval 9"/>
          <p:cNvSpPr>
            <a:spLocks noChangeArrowheads="1"/>
          </p:cNvSpPr>
          <p:nvPr/>
        </p:nvSpPr>
        <p:spPr bwMode="auto">
          <a:xfrm>
            <a:off x="5257800" y="5334000"/>
            <a:ext cx="2895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600">
                <a:latin typeface="Times New Roman" charset="0"/>
                <a:ea typeface="ＭＳ Ｐゴシック" charset="0"/>
              </a:rPr>
              <a:t>ellos sacaron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nimBg="1"/>
      <p:bldP spid="49157" grpId="0" animBg="1"/>
      <p:bldP spid="49158" grpId="0" animBg="1"/>
      <p:bldP spid="49159" grpId="0" animBg="1"/>
      <p:bldP spid="49160" grpId="0" animBg="1"/>
      <p:bldP spid="4916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990600" y="304800"/>
            <a:ext cx="464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accent2"/>
                </a:solidFill>
              </a:rPr>
              <a:t>¿Qué hiciste ayer?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981200" y="2743200"/>
            <a:ext cx="6477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_________ al fútbol por la tarde.</a:t>
            </a:r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1905000" y="54102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dirty="0" err="1" smtClean="0"/>
              <a:t>Cacé</a:t>
            </a:r>
            <a:endParaRPr lang="en-US" sz="4800" dirty="0"/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5334000" y="54102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Jugué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990600" y="304800"/>
            <a:ext cx="464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accent2"/>
                </a:solidFill>
              </a:rPr>
              <a:t>¿Qué hiciste ayer?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1981200" y="2743200"/>
            <a:ext cx="6477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_________ al fútbol por la tarde.</a:t>
            </a:r>
          </a:p>
        </p:txBody>
      </p:sp>
      <p:sp>
        <p:nvSpPr>
          <p:cNvPr id="71684" name="AutoShape 4"/>
          <p:cNvSpPr>
            <a:spLocks noChangeArrowheads="1"/>
          </p:cNvSpPr>
          <p:nvPr/>
        </p:nvSpPr>
        <p:spPr bwMode="auto">
          <a:xfrm>
            <a:off x="1905000" y="54102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dirty="0" err="1" smtClean="0"/>
              <a:t>Cacé</a:t>
            </a:r>
            <a:endParaRPr lang="en-US" sz="4800" dirty="0"/>
          </a:p>
        </p:txBody>
      </p:sp>
      <p:sp>
        <p:nvSpPr>
          <p:cNvPr id="71685" name="AutoShape 5"/>
          <p:cNvSpPr>
            <a:spLocks noChangeArrowheads="1"/>
          </p:cNvSpPr>
          <p:nvPr/>
        </p:nvSpPr>
        <p:spPr bwMode="auto">
          <a:xfrm>
            <a:off x="2438400" y="25146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Jugué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990600" y="304800"/>
            <a:ext cx="464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accent2"/>
                </a:solidFill>
              </a:rPr>
              <a:t>¿Qué hiciste ayer?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981200" y="2743200"/>
            <a:ext cx="6477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>
                <a:latin typeface="Times New Roman" charset="0"/>
                <a:ea typeface="ＭＳ Ｐゴシック" charset="0"/>
              </a:rPr>
              <a:t>_________ el piano.</a:t>
            </a:r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auto">
          <a:xfrm>
            <a:off x="1905000" y="54102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Practiqué</a:t>
            </a:r>
          </a:p>
        </p:txBody>
      </p:sp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5334000" y="54102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Pagué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990600" y="304800"/>
            <a:ext cx="464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accent2"/>
                </a:solidFill>
              </a:rPr>
              <a:t>¿Qué hiciste ayer?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1981200" y="2743200"/>
            <a:ext cx="6477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>
                <a:latin typeface="Times New Roman" charset="0"/>
                <a:ea typeface="ＭＳ Ｐゴシック" charset="0"/>
              </a:rPr>
              <a:t>_________ el piano.</a:t>
            </a:r>
          </a:p>
        </p:txBody>
      </p:sp>
      <p:sp>
        <p:nvSpPr>
          <p:cNvPr id="72708" name="AutoShape 4"/>
          <p:cNvSpPr>
            <a:spLocks noChangeArrowheads="1"/>
          </p:cNvSpPr>
          <p:nvPr/>
        </p:nvSpPr>
        <p:spPr bwMode="auto">
          <a:xfrm>
            <a:off x="2362200" y="25908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Practiqué</a:t>
            </a: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5334000" y="54102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Pagué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990600" y="304800"/>
            <a:ext cx="464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accent2"/>
                </a:solidFill>
              </a:rPr>
              <a:t>¿Qué hiciste ayer?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981200" y="2743200"/>
            <a:ext cx="6477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>
                <a:latin typeface="Times New Roman" charset="0"/>
                <a:ea typeface="ＭＳ Ｐゴシック" charset="0"/>
              </a:rPr>
              <a:t>_________ tarde a clase.</a:t>
            </a:r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1905000" y="54102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Llegué</a:t>
            </a:r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5334000" y="54102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Pagué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990600" y="304800"/>
            <a:ext cx="464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accent2"/>
                </a:solidFill>
              </a:rPr>
              <a:t>¿Qué hiciste ayer?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981200" y="2743200"/>
            <a:ext cx="6477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>
                <a:latin typeface="Times New Roman" charset="0"/>
                <a:ea typeface="ＭＳ Ｐゴシック" charset="0"/>
              </a:rPr>
              <a:t>_________ tarde a clase.</a:t>
            </a:r>
          </a:p>
        </p:txBody>
      </p:sp>
      <p:sp>
        <p:nvSpPr>
          <p:cNvPr id="73732" name="AutoShape 4"/>
          <p:cNvSpPr>
            <a:spLocks noChangeArrowheads="1"/>
          </p:cNvSpPr>
          <p:nvPr/>
        </p:nvSpPr>
        <p:spPr bwMode="auto">
          <a:xfrm>
            <a:off x="2362200" y="25908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Llegué</a:t>
            </a:r>
          </a:p>
        </p:txBody>
      </p:sp>
      <p:sp>
        <p:nvSpPr>
          <p:cNvPr id="73733" name="AutoShape 5"/>
          <p:cNvSpPr>
            <a:spLocks noChangeArrowheads="1"/>
          </p:cNvSpPr>
          <p:nvPr/>
        </p:nvSpPr>
        <p:spPr bwMode="auto">
          <a:xfrm>
            <a:off x="5334000" y="54102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Pagué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990600" y="304800"/>
            <a:ext cx="464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accent2"/>
                </a:solidFill>
              </a:rPr>
              <a:t>¿Qué hiciste ayer?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981200" y="2590800"/>
            <a:ext cx="6934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>
                <a:latin typeface="Times New Roman" charset="0"/>
                <a:ea typeface="ＭＳ Ｐゴシック" charset="0"/>
              </a:rPr>
              <a:t>_________ la cuenta en el restaurante.</a:t>
            </a:r>
          </a:p>
        </p:txBody>
      </p:sp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1905000" y="54102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dirty="0" err="1" smtClean="0"/>
              <a:t>Cacé</a:t>
            </a:r>
            <a:endParaRPr lang="en-US" sz="4800" dirty="0"/>
          </a:p>
        </p:txBody>
      </p:sp>
      <p:sp>
        <p:nvSpPr>
          <p:cNvPr id="58373" name="AutoShape 5"/>
          <p:cNvSpPr>
            <a:spLocks noChangeArrowheads="1"/>
          </p:cNvSpPr>
          <p:nvPr/>
        </p:nvSpPr>
        <p:spPr bwMode="auto">
          <a:xfrm>
            <a:off x="5334000" y="54102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Pagué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990600" y="304800"/>
            <a:ext cx="464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accent2"/>
                </a:solidFill>
              </a:rPr>
              <a:t>¿Qué hiciste ayer?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981200" y="2590800"/>
            <a:ext cx="6934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>
                <a:latin typeface="Times New Roman" charset="0"/>
                <a:ea typeface="ＭＳ Ｐゴシック" charset="0"/>
              </a:rPr>
              <a:t>_________ la cuenta en el restaurante.</a:t>
            </a:r>
          </a:p>
        </p:txBody>
      </p:sp>
      <p:sp>
        <p:nvSpPr>
          <p:cNvPr id="76804" name="AutoShape 4"/>
          <p:cNvSpPr>
            <a:spLocks noChangeArrowheads="1"/>
          </p:cNvSpPr>
          <p:nvPr/>
        </p:nvSpPr>
        <p:spPr bwMode="auto">
          <a:xfrm>
            <a:off x="1905000" y="54102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 dirty="0" err="1" smtClean="0"/>
              <a:t>Cacé</a:t>
            </a:r>
            <a:endParaRPr lang="en-US" sz="4800" dirty="0"/>
          </a:p>
        </p:txBody>
      </p:sp>
      <p:sp>
        <p:nvSpPr>
          <p:cNvPr id="76805" name="AutoShape 5"/>
          <p:cNvSpPr>
            <a:spLocks noChangeArrowheads="1"/>
          </p:cNvSpPr>
          <p:nvPr/>
        </p:nvSpPr>
        <p:spPr bwMode="auto">
          <a:xfrm>
            <a:off x="2438400" y="24384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Pagué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990600" y="304800"/>
            <a:ext cx="464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accent2"/>
                </a:solidFill>
              </a:rPr>
              <a:t>¿Qué hiciste ayer?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1981200" y="1981200"/>
            <a:ext cx="64770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_________ la guitarra y canté unas canciones.</a:t>
            </a:r>
          </a:p>
        </p:txBody>
      </p:sp>
      <p:sp>
        <p:nvSpPr>
          <p:cNvPr id="82948" name="AutoShape 4"/>
          <p:cNvSpPr>
            <a:spLocks noChangeArrowheads="1"/>
          </p:cNvSpPr>
          <p:nvPr/>
        </p:nvSpPr>
        <p:spPr bwMode="auto">
          <a:xfrm>
            <a:off x="1905000" y="54102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Toqué</a:t>
            </a:r>
          </a:p>
        </p:txBody>
      </p:sp>
      <p:sp>
        <p:nvSpPr>
          <p:cNvPr id="82949" name="AutoShape 5"/>
          <p:cNvSpPr>
            <a:spLocks noChangeArrowheads="1"/>
          </p:cNvSpPr>
          <p:nvPr/>
        </p:nvSpPr>
        <p:spPr bwMode="auto">
          <a:xfrm>
            <a:off x="5334000" y="54102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Jugué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990600" y="304800"/>
            <a:ext cx="464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accent2"/>
                </a:solidFill>
              </a:rPr>
              <a:t>¿Qué hiciste ayer?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1981200" y="1981200"/>
            <a:ext cx="64770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_________ la guitarra y canté unas canciones.</a:t>
            </a:r>
          </a:p>
        </p:txBody>
      </p:sp>
      <p:sp>
        <p:nvSpPr>
          <p:cNvPr id="83972" name="AutoShape 4"/>
          <p:cNvSpPr>
            <a:spLocks noChangeArrowheads="1"/>
          </p:cNvSpPr>
          <p:nvPr/>
        </p:nvSpPr>
        <p:spPr bwMode="auto">
          <a:xfrm>
            <a:off x="2438400" y="18288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Toqué</a:t>
            </a:r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5334000" y="54102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Jugué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1981200" y="2362200"/>
            <a:ext cx="48006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800">
                <a:latin typeface="Times New Roman" charset="0"/>
                <a:ea typeface="ＭＳ Ｐゴシック" charset="0"/>
              </a:rPr>
              <a:t>sacar fotos</a:t>
            </a:r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3657600" y="4191000"/>
            <a:ext cx="47244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/>
              <a:t>yo saqué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371600" y="304800"/>
            <a:ext cx="365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car </a:t>
            </a:r>
            <a:r>
              <a:rPr lang="en-US"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 qué</a:t>
            </a:r>
            <a:endParaRPr lang="en-US" sz="44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990600" y="304800"/>
            <a:ext cx="464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accent2"/>
                </a:solidFill>
              </a:rPr>
              <a:t>¿Qué hiciste ayer?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1981200" y="2209800"/>
            <a:ext cx="64770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>
                <a:latin typeface="Times New Roman" charset="0"/>
                <a:ea typeface="ＭＳ Ｐゴシック" charset="0"/>
              </a:rPr>
              <a:t>_________ unos libros en la biblioteca. </a:t>
            </a:r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1905000" y="54102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Busqué</a:t>
            </a:r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auto">
          <a:xfrm>
            <a:off x="5334000" y="54102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Pesqué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990600" y="304800"/>
            <a:ext cx="464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accent2"/>
                </a:solidFill>
              </a:rPr>
              <a:t>¿Qué hiciste ayer?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1981200" y="2209800"/>
            <a:ext cx="64770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6000">
                <a:latin typeface="Times New Roman" charset="0"/>
                <a:ea typeface="ＭＳ Ｐゴシック" charset="0"/>
              </a:rPr>
              <a:t>_________ unos libros en la biblioteca. </a:t>
            </a:r>
          </a:p>
        </p:txBody>
      </p:sp>
      <p:sp>
        <p:nvSpPr>
          <p:cNvPr id="88068" name="AutoShape 4"/>
          <p:cNvSpPr>
            <a:spLocks noChangeArrowheads="1"/>
          </p:cNvSpPr>
          <p:nvPr/>
        </p:nvSpPr>
        <p:spPr bwMode="auto">
          <a:xfrm>
            <a:off x="2438400" y="20574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Busqué</a:t>
            </a:r>
          </a:p>
        </p:txBody>
      </p:sp>
      <p:sp>
        <p:nvSpPr>
          <p:cNvPr id="88069" name="AutoShape 5"/>
          <p:cNvSpPr>
            <a:spLocks noChangeArrowheads="1"/>
          </p:cNvSpPr>
          <p:nvPr/>
        </p:nvSpPr>
        <p:spPr bwMode="auto">
          <a:xfrm>
            <a:off x="5334000" y="54102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Pesqué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990600" y="304800"/>
            <a:ext cx="464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accent2"/>
                </a:solidFill>
              </a:rPr>
              <a:t>¿Qué hiciste ayer?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1981200" y="2743200"/>
            <a:ext cx="6477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_________ en el río con unos amigos.</a:t>
            </a:r>
          </a:p>
        </p:txBody>
      </p:sp>
      <p:sp>
        <p:nvSpPr>
          <p:cNvPr id="66564" name="AutoShape 4"/>
          <p:cNvSpPr>
            <a:spLocks noChangeArrowheads="1"/>
          </p:cNvSpPr>
          <p:nvPr/>
        </p:nvSpPr>
        <p:spPr bwMode="auto">
          <a:xfrm>
            <a:off x="1905000" y="54102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Cacé</a:t>
            </a:r>
          </a:p>
        </p:txBody>
      </p:sp>
      <p:sp>
        <p:nvSpPr>
          <p:cNvPr id="66565" name="AutoShape 5"/>
          <p:cNvSpPr>
            <a:spLocks noChangeArrowheads="1"/>
          </p:cNvSpPr>
          <p:nvPr/>
        </p:nvSpPr>
        <p:spPr bwMode="auto">
          <a:xfrm>
            <a:off x="5334000" y="54102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Pesqué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990600" y="304800"/>
            <a:ext cx="4648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chemeClr val="accent2"/>
                </a:solidFill>
              </a:rPr>
              <a:t>¿Qué hiciste ayer?</a:t>
            </a: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1981200" y="2743200"/>
            <a:ext cx="6477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_________ en el río con unos amigos.</a:t>
            </a:r>
          </a:p>
        </p:txBody>
      </p:sp>
      <p:sp>
        <p:nvSpPr>
          <p:cNvPr id="89092" name="AutoShape 4"/>
          <p:cNvSpPr>
            <a:spLocks noChangeArrowheads="1"/>
          </p:cNvSpPr>
          <p:nvPr/>
        </p:nvSpPr>
        <p:spPr bwMode="auto">
          <a:xfrm>
            <a:off x="1905000" y="54102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Cacé</a:t>
            </a:r>
          </a:p>
        </p:txBody>
      </p:sp>
      <p:sp>
        <p:nvSpPr>
          <p:cNvPr id="89093" name="AutoShape 5"/>
          <p:cNvSpPr>
            <a:spLocks noChangeArrowheads="1"/>
          </p:cNvSpPr>
          <p:nvPr/>
        </p:nvSpPr>
        <p:spPr bwMode="auto">
          <a:xfrm>
            <a:off x="2590800" y="2590800"/>
            <a:ext cx="26670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Pesqué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1981200" y="2362200"/>
            <a:ext cx="48006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800">
                <a:latin typeface="Times New Roman" charset="0"/>
                <a:ea typeface="ＭＳ Ｐゴシック" charset="0"/>
              </a:rPr>
              <a:t>practicar el piano</a:t>
            </a:r>
          </a:p>
        </p:txBody>
      </p:sp>
      <p:sp>
        <p:nvSpPr>
          <p:cNvPr id="31747" name="Oval 3"/>
          <p:cNvSpPr>
            <a:spLocks noChangeArrowheads="1"/>
          </p:cNvSpPr>
          <p:nvPr/>
        </p:nvSpPr>
        <p:spPr bwMode="auto">
          <a:xfrm>
            <a:off x="3657600" y="4191000"/>
            <a:ext cx="47244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/>
              <a:t>yo practiqué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371600" y="304800"/>
            <a:ext cx="365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car </a:t>
            </a:r>
            <a:r>
              <a:rPr lang="en-US"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 qué</a:t>
            </a:r>
            <a:endParaRPr lang="en-US" sz="44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1981200" y="2362200"/>
            <a:ext cx="48006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800" dirty="0" err="1" smtClean="0">
                <a:latin typeface="Times New Roman" charset="0"/>
                <a:ea typeface="ＭＳ Ｐゴシック" charset="0"/>
              </a:rPr>
              <a:t>explicar</a:t>
            </a:r>
            <a:endParaRPr lang="en-US" sz="48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32771" name="Oval 3"/>
          <p:cNvSpPr>
            <a:spLocks noChangeArrowheads="1"/>
          </p:cNvSpPr>
          <p:nvPr/>
        </p:nvSpPr>
        <p:spPr bwMode="auto">
          <a:xfrm>
            <a:off x="3657600" y="4191000"/>
            <a:ext cx="47244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dirty="0" err="1" smtClean="0"/>
              <a:t>Yo</a:t>
            </a:r>
            <a:r>
              <a:rPr lang="en-US" sz="4400" dirty="0" smtClean="0"/>
              <a:t> </a:t>
            </a:r>
            <a:r>
              <a:rPr lang="en-US" sz="4400" dirty="0" err="1"/>
              <a:t>expliqué</a:t>
            </a:r>
            <a:endParaRPr lang="en-US" sz="4400" dirty="0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371600" y="304800"/>
            <a:ext cx="365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car </a:t>
            </a:r>
            <a:r>
              <a:rPr lang="en-US"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 qué</a:t>
            </a:r>
            <a:endParaRPr lang="en-US" sz="44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1981200" y="2362200"/>
            <a:ext cx="48006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800">
                <a:latin typeface="Times New Roman" charset="0"/>
                <a:ea typeface="ＭＳ Ｐゴシック" charset="0"/>
              </a:rPr>
              <a:t>buscar un libro</a:t>
            </a:r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3657600" y="4191000"/>
            <a:ext cx="47244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/>
              <a:t>yo busqué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371600" y="304800"/>
            <a:ext cx="365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car </a:t>
            </a:r>
            <a:r>
              <a:rPr lang="en-US"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 qué</a:t>
            </a:r>
            <a:endParaRPr lang="en-US" sz="44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1981200" y="2362200"/>
            <a:ext cx="48006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800">
                <a:latin typeface="Times New Roman" charset="0"/>
                <a:ea typeface="ＭＳ Ｐゴシック" charset="0"/>
              </a:rPr>
              <a:t>tocar la guitarra</a:t>
            </a:r>
          </a:p>
        </p:txBody>
      </p:sp>
      <p:sp>
        <p:nvSpPr>
          <p:cNvPr id="34819" name="Oval 3"/>
          <p:cNvSpPr>
            <a:spLocks noChangeArrowheads="1"/>
          </p:cNvSpPr>
          <p:nvPr/>
        </p:nvSpPr>
        <p:spPr bwMode="auto">
          <a:xfrm>
            <a:off x="3657600" y="4191000"/>
            <a:ext cx="47244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/>
              <a:t>yo toqué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371600" y="304800"/>
            <a:ext cx="365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car </a:t>
            </a:r>
            <a:r>
              <a:rPr lang="en-US"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 qué</a:t>
            </a:r>
            <a:endParaRPr lang="en-US" sz="44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1981200" y="2362200"/>
            <a:ext cx="48006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800"/>
              <a:t>pescar en el río</a:t>
            </a:r>
          </a:p>
        </p:txBody>
      </p:sp>
      <p:sp>
        <p:nvSpPr>
          <p:cNvPr id="35843" name="Oval 3"/>
          <p:cNvSpPr>
            <a:spLocks noChangeArrowheads="1"/>
          </p:cNvSpPr>
          <p:nvPr/>
        </p:nvSpPr>
        <p:spPr bwMode="auto">
          <a:xfrm>
            <a:off x="3657600" y="4191000"/>
            <a:ext cx="4724400" cy="1981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/>
              <a:t>yo pesqué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371600" y="304800"/>
            <a:ext cx="365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car </a:t>
            </a:r>
            <a:r>
              <a:rPr lang="en-US"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 qué</a:t>
            </a:r>
            <a:endParaRPr lang="en-US" sz="44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4572000" y="304800"/>
            <a:ext cx="3733800" cy="1524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4800">
                <a:latin typeface="Times New Roman" charset="0"/>
                <a:ea typeface="ＭＳ Ｐゴシック" charset="0"/>
              </a:rPr>
              <a:t>llegar</a:t>
            </a:r>
          </a:p>
        </p:txBody>
      </p:sp>
      <p:sp>
        <p:nvSpPr>
          <p:cNvPr id="51203" name="Oval 3"/>
          <p:cNvSpPr>
            <a:spLocks noChangeArrowheads="1"/>
          </p:cNvSpPr>
          <p:nvPr/>
        </p:nvSpPr>
        <p:spPr bwMode="auto">
          <a:xfrm>
            <a:off x="1676400" y="2362200"/>
            <a:ext cx="2895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/>
              <a:t>yo llegué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371600" y="304800"/>
            <a:ext cx="365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gar </a:t>
            </a:r>
            <a:r>
              <a:rPr lang="en-US"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" pitchFamily="2" charset="2"/>
              </a:rPr>
              <a:t> gué</a:t>
            </a:r>
            <a:endParaRPr lang="en-US" sz="44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05" name="Oval 5"/>
          <p:cNvSpPr>
            <a:spLocks noChangeArrowheads="1"/>
          </p:cNvSpPr>
          <p:nvPr/>
        </p:nvSpPr>
        <p:spPr bwMode="auto">
          <a:xfrm>
            <a:off x="1676400" y="3810000"/>
            <a:ext cx="2895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/>
              <a:t>tú llegaste</a:t>
            </a:r>
          </a:p>
        </p:txBody>
      </p:sp>
      <p:sp>
        <p:nvSpPr>
          <p:cNvPr id="51206" name="Oval 6"/>
          <p:cNvSpPr>
            <a:spLocks noChangeArrowheads="1"/>
          </p:cNvSpPr>
          <p:nvPr/>
        </p:nvSpPr>
        <p:spPr bwMode="auto">
          <a:xfrm>
            <a:off x="1676400" y="5334000"/>
            <a:ext cx="2895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 dirty="0" err="1" smtClean="0"/>
              <a:t>ella</a:t>
            </a:r>
            <a:r>
              <a:rPr lang="en-US" sz="4400" dirty="0" smtClean="0"/>
              <a:t> </a:t>
            </a:r>
            <a:r>
              <a:rPr lang="en-US" sz="4400" dirty="0" err="1"/>
              <a:t>llegó</a:t>
            </a:r>
            <a:endParaRPr lang="en-US" sz="4400" dirty="0"/>
          </a:p>
        </p:txBody>
      </p:sp>
      <p:sp>
        <p:nvSpPr>
          <p:cNvPr id="51207" name="Oval 7"/>
          <p:cNvSpPr>
            <a:spLocks noChangeArrowheads="1"/>
          </p:cNvSpPr>
          <p:nvPr/>
        </p:nvSpPr>
        <p:spPr bwMode="auto">
          <a:xfrm>
            <a:off x="5257800" y="2438400"/>
            <a:ext cx="2895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600">
                <a:latin typeface="Times New Roman" charset="0"/>
                <a:ea typeface="ＭＳ Ｐゴシック" charset="0"/>
              </a:rPr>
              <a:t>nosotros</a:t>
            </a:r>
          </a:p>
          <a:p>
            <a:pPr algn="ctr">
              <a:defRPr/>
            </a:pPr>
            <a:r>
              <a:rPr lang="en-US" sz="3600">
                <a:latin typeface="Times New Roman" charset="0"/>
                <a:ea typeface="ＭＳ Ｐゴシック" charset="0"/>
              </a:rPr>
              <a:t> llegamos</a:t>
            </a:r>
          </a:p>
        </p:txBody>
      </p:sp>
      <p:sp>
        <p:nvSpPr>
          <p:cNvPr id="51208" name="Oval 8"/>
          <p:cNvSpPr>
            <a:spLocks noChangeArrowheads="1"/>
          </p:cNvSpPr>
          <p:nvPr/>
        </p:nvSpPr>
        <p:spPr bwMode="auto">
          <a:xfrm>
            <a:off x="5181600" y="3810000"/>
            <a:ext cx="2895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600" dirty="0" err="1" smtClean="0">
                <a:latin typeface="Times New Roman" charset="0"/>
                <a:ea typeface="ＭＳ Ｐゴシック" charset="0"/>
              </a:rPr>
              <a:t>vosotros</a:t>
            </a:r>
            <a:endParaRPr lang="en-US" sz="3600" dirty="0">
              <a:latin typeface="Times New Roman" charset="0"/>
              <a:ea typeface="ＭＳ Ｐゴシック" charset="0"/>
            </a:endParaRPr>
          </a:p>
          <a:p>
            <a:pPr algn="ctr">
              <a:defRPr/>
            </a:pPr>
            <a:r>
              <a:rPr lang="en-US" sz="3600" dirty="0" err="1" smtClean="0">
                <a:latin typeface="Times New Roman" charset="0"/>
                <a:ea typeface="ＭＳ Ｐゴシック" charset="0"/>
              </a:rPr>
              <a:t>llegasteis</a:t>
            </a:r>
            <a:endParaRPr lang="en-US" sz="36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51209" name="Oval 9"/>
          <p:cNvSpPr>
            <a:spLocks noChangeArrowheads="1"/>
          </p:cNvSpPr>
          <p:nvPr/>
        </p:nvSpPr>
        <p:spPr bwMode="auto">
          <a:xfrm>
            <a:off x="5257800" y="5334000"/>
            <a:ext cx="2895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3600">
                <a:latin typeface="Times New Roman" charset="0"/>
                <a:ea typeface="ＭＳ Ｐゴシック" charset="0"/>
              </a:rPr>
              <a:t>ellos llegaron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nimBg="1"/>
      <p:bldP spid="51205" grpId="0" animBg="1"/>
      <p:bldP spid="51206" grpId="0" animBg="1"/>
      <p:bldP spid="51207" grpId="0" animBg="1"/>
      <p:bldP spid="51208" grpId="0" animBg="1"/>
      <p:bldP spid="51209" grpId="0" animBg="1"/>
    </p:bldLst>
  </p:timing>
</p:sld>
</file>

<file path=ppt/theme/theme1.xml><?xml version="1.0" encoding="utf-8"?>
<a:theme xmlns:a="http://schemas.openxmlformats.org/drawingml/2006/main" name="ANGLES">
  <a:themeElements>
    <a:clrScheme name="ANGLES 1">
      <a:dk1>
        <a:srgbClr val="F8F8F8"/>
      </a:dk1>
      <a:lt1>
        <a:srgbClr val="FFFFFF"/>
      </a:lt1>
      <a:dk2>
        <a:srgbClr val="000000"/>
      </a:dk2>
      <a:lt2>
        <a:srgbClr val="000000"/>
      </a:lt2>
      <a:accent1>
        <a:srgbClr val="FF0000"/>
      </a:accent1>
      <a:accent2>
        <a:srgbClr val="3333FF"/>
      </a:accent2>
      <a:accent3>
        <a:srgbClr val="AAAAAA"/>
      </a:accent3>
      <a:accent4>
        <a:srgbClr val="DADADA"/>
      </a:accent4>
      <a:accent5>
        <a:srgbClr val="FFAAAA"/>
      </a:accent5>
      <a:accent6>
        <a:srgbClr val="2D2DE7"/>
      </a:accent6>
      <a:hlink>
        <a:srgbClr val="008000"/>
      </a:hlink>
      <a:folHlink>
        <a:srgbClr val="808080"/>
      </a:folHlink>
    </a:clrScheme>
    <a:fontScheme name="ANGLES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ANGLES 1">
        <a:dk1>
          <a:srgbClr val="F8F8F8"/>
        </a:dk1>
        <a:lt1>
          <a:srgbClr val="FFFFFF"/>
        </a:lt1>
        <a:dk2>
          <a:srgbClr val="000000"/>
        </a:dk2>
        <a:lt2>
          <a:srgbClr val="000000"/>
        </a:lt2>
        <a:accent1>
          <a:srgbClr val="FF0000"/>
        </a:accent1>
        <a:accent2>
          <a:srgbClr val="3333FF"/>
        </a:accent2>
        <a:accent3>
          <a:srgbClr val="AAAAAA"/>
        </a:accent3>
        <a:accent4>
          <a:srgbClr val="DADADA"/>
        </a:accent4>
        <a:accent5>
          <a:srgbClr val="FFAAAA"/>
        </a:accent5>
        <a:accent6>
          <a:srgbClr val="2D2DE7"/>
        </a:accent6>
        <a:hlink>
          <a:srgbClr val="008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GLES 2">
        <a:dk1>
          <a:srgbClr val="360036"/>
        </a:dk1>
        <a:lt1>
          <a:srgbClr val="FFFFFF"/>
        </a:lt1>
        <a:dk2>
          <a:srgbClr val="FFFFCC"/>
        </a:dk2>
        <a:lt2>
          <a:srgbClr val="666633"/>
        </a:lt2>
        <a:accent1>
          <a:srgbClr val="996600"/>
        </a:accent1>
        <a:accent2>
          <a:srgbClr val="CCCC00"/>
        </a:accent2>
        <a:accent3>
          <a:srgbClr val="FFFFFF"/>
        </a:accent3>
        <a:accent4>
          <a:srgbClr val="2D002D"/>
        </a:accent4>
        <a:accent5>
          <a:srgbClr val="CAB8AA"/>
        </a:accent5>
        <a:accent6>
          <a:srgbClr val="B9B900"/>
        </a:accent6>
        <a:hlink>
          <a:srgbClr val="99CC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 3">
        <a:dk1>
          <a:srgbClr val="000000"/>
        </a:dk1>
        <a:lt1>
          <a:srgbClr val="FFFFFF"/>
        </a:lt1>
        <a:dk2>
          <a:srgbClr val="FFFFFF"/>
        </a:dk2>
        <a:lt2>
          <a:srgbClr val="393939"/>
        </a:lt2>
        <a:accent1>
          <a:srgbClr val="B2B2B2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D4D4D4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 4">
        <a:dk1>
          <a:srgbClr val="360036"/>
        </a:dk1>
        <a:lt1>
          <a:srgbClr val="FFFFFF"/>
        </a:lt1>
        <a:dk2>
          <a:srgbClr val="FFFFCC"/>
        </a:dk2>
        <a:lt2>
          <a:srgbClr val="660066"/>
        </a:lt2>
        <a:accent1>
          <a:srgbClr val="C3A3C2"/>
        </a:accent1>
        <a:accent2>
          <a:srgbClr val="9999FF"/>
        </a:accent2>
        <a:accent3>
          <a:srgbClr val="FFFFFF"/>
        </a:accent3>
        <a:accent4>
          <a:srgbClr val="2D002D"/>
        </a:accent4>
        <a:accent5>
          <a:srgbClr val="DECEDD"/>
        </a:accent5>
        <a:accent6>
          <a:srgbClr val="8A8AE7"/>
        </a:accent6>
        <a:hlink>
          <a:srgbClr val="0099CC"/>
        </a:hlink>
        <a:folHlink>
          <a:srgbClr val="C99D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 5">
        <a:dk1>
          <a:srgbClr val="000000"/>
        </a:dk1>
        <a:lt1>
          <a:srgbClr val="99CCFF"/>
        </a:lt1>
        <a:dk2>
          <a:srgbClr val="CCECFF"/>
        </a:dk2>
        <a:lt2>
          <a:srgbClr val="002244"/>
        </a:lt2>
        <a:accent1>
          <a:srgbClr val="336699"/>
        </a:accent1>
        <a:accent2>
          <a:srgbClr val="CC99FF"/>
        </a:accent2>
        <a:accent3>
          <a:srgbClr val="CAE2FF"/>
        </a:accent3>
        <a:accent4>
          <a:srgbClr val="000000"/>
        </a:accent4>
        <a:accent5>
          <a:srgbClr val="ADB8CA"/>
        </a:accent5>
        <a:accent6>
          <a:srgbClr val="B98AE7"/>
        </a:accent6>
        <a:hlink>
          <a:srgbClr val="33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98</TotalTime>
  <Words>372</Words>
  <Application>Microsoft Office PowerPoint</Application>
  <PresentationFormat>On-screen Show (4:3)</PresentationFormat>
  <Paragraphs>137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ＭＳ Ｐゴシック</vt:lpstr>
      <vt:lpstr>Tahoma</vt:lpstr>
      <vt:lpstr>Times New Roman</vt:lpstr>
      <vt:lpstr>Wingdings</vt:lpstr>
      <vt:lpstr>ANGLES</vt:lpstr>
      <vt:lpstr>Preterite verbs ending in -car, -gar, and -zar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personal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Preterite verbs ending in -car, -gar, and -zar</dc:title>
  <dc:creator>Paul Widergren</dc:creator>
  <cp:lastModifiedBy>Laura Koebel</cp:lastModifiedBy>
  <cp:revision>6</cp:revision>
  <dcterms:created xsi:type="dcterms:W3CDTF">2005-01-16T17:58:34Z</dcterms:created>
  <dcterms:modified xsi:type="dcterms:W3CDTF">2016-01-06T14:52:36Z</dcterms:modified>
</cp:coreProperties>
</file>