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8" r:id="rId27"/>
    <p:sldId id="289" r:id="rId28"/>
    <p:sldId id="29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5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0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3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2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6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4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1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4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2AC0-8A33-4189-A9A3-BFF3A013FA4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3DA50-848E-4547-AE41-ADFD1639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5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587625"/>
            <a:ext cx="10515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anillo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19152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suéter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5871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camiseta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524709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calcetines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342154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falda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366751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smtClean="0"/>
              <a:t>shorts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379871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zapatos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065205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blusa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76979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poder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2590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almorzar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05767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contar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48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587625"/>
            <a:ext cx="10515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aretes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9744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smtClean="0"/>
              <a:t>costar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09008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devolver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200357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dormir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83373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encontrar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68600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recordar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54852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volver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264497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134" y="1753658"/>
            <a:ext cx="10515600" cy="1325563"/>
          </a:xfrm>
        </p:spPr>
        <p:txBody>
          <a:bodyPr>
            <a:noAutofit/>
          </a:bodyPr>
          <a:lstStyle/>
          <a:p>
            <a:r>
              <a:rPr lang="en-US" sz="10000" dirty="0" smtClean="0"/>
              <a:t>Write all of the forms of THE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341867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134" y="1753658"/>
            <a:ext cx="10515600" cy="1325563"/>
          </a:xfrm>
        </p:spPr>
        <p:txBody>
          <a:bodyPr>
            <a:noAutofit/>
          </a:bodyPr>
          <a:lstStyle/>
          <a:p>
            <a:r>
              <a:rPr lang="en-US" sz="10000" dirty="0" smtClean="0"/>
              <a:t>Write all of the forms of A/AN/SOME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700686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33" y="1228725"/>
            <a:ext cx="10515600" cy="1325563"/>
          </a:xfrm>
        </p:spPr>
        <p:txBody>
          <a:bodyPr>
            <a:noAutofit/>
          </a:bodyPr>
          <a:lstStyle/>
          <a:p>
            <a:r>
              <a:rPr lang="en-US" sz="8000" dirty="0" smtClean="0"/>
              <a:t>What are the rules of Noun and adjective agreement?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09287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14000" dirty="0" smtClean="0"/>
              <a:t>A red shirt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32881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587625"/>
            <a:ext cx="10515600" cy="1325563"/>
          </a:xfrm>
        </p:spPr>
        <p:txBody>
          <a:bodyPr>
            <a:noAutofit/>
          </a:bodyPr>
          <a:lstStyle/>
          <a:p>
            <a:r>
              <a:rPr lang="en-US" sz="20000" dirty="0" smtClean="0"/>
              <a:t>collar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562973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14000" dirty="0" smtClean="0"/>
              <a:t>Some black shoes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191930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14000" dirty="0" smtClean="0"/>
              <a:t>A nice boy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2673347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14000" dirty="0" smtClean="0"/>
              <a:t>The mean girls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1021519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14000" dirty="0" smtClean="0"/>
              <a:t>The white skirt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3024848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14000" dirty="0" smtClean="0"/>
              <a:t>some brown boots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3660448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574925"/>
            <a:ext cx="11658600" cy="1325563"/>
          </a:xfrm>
        </p:spPr>
        <p:txBody>
          <a:bodyPr>
            <a:noAutofit/>
          </a:bodyPr>
          <a:lstStyle/>
          <a:p>
            <a:r>
              <a:rPr lang="en-US" sz="14000" dirty="0" smtClean="0"/>
              <a:t>The boring class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170406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587625"/>
            <a:ext cx="10515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pulsera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75321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587625"/>
            <a:ext cx="10515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bolsa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1328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2587625"/>
            <a:ext cx="10515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botas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11675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18000" dirty="0" err="1" smtClean="0"/>
              <a:t>pantalones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267041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corbata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16239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2587625"/>
            <a:ext cx="11658600" cy="1325563"/>
          </a:xfrm>
        </p:spPr>
        <p:txBody>
          <a:bodyPr>
            <a:noAutofit/>
          </a:bodyPr>
          <a:lstStyle/>
          <a:p>
            <a:r>
              <a:rPr lang="en-US" sz="20000" dirty="0" err="1" smtClean="0"/>
              <a:t>vestido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23305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70</Words>
  <Application>Microsoft Office PowerPoint</Application>
  <PresentationFormat>Widescreen</PresentationFormat>
  <Paragraphs>35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anillo</vt:lpstr>
      <vt:lpstr>aretes</vt:lpstr>
      <vt:lpstr>collar</vt:lpstr>
      <vt:lpstr>pulsera</vt:lpstr>
      <vt:lpstr>bolsa</vt:lpstr>
      <vt:lpstr>botas</vt:lpstr>
      <vt:lpstr>pantalones</vt:lpstr>
      <vt:lpstr>corbata</vt:lpstr>
      <vt:lpstr>vestido</vt:lpstr>
      <vt:lpstr>suéter</vt:lpstr>
      <vt:lpstr>camiseta</vt:lpstr>
      <vt:lpstr>calcetines</vt:lpstr>
      <vt:lpstr>falda</vt:lpstr>
      <vt:lpstr>shorts</vt:lpstr>
      <vt:lpstr>zapatos</vt:lpstr>
      <vt:lpstr>blusa</vt:lpstr>
      <vt:lpstr>poder</vt:lpstr>
      <vt:lpstr>almorzar</vt:lpstr>
      <vt:lpstr>contar</vt:lpstr>
      <vt:lpstr>costar</vt:lpstr>
      <vt:lpstr>devolver</vt:lpstr>
      <vt:lpstr>dormir</vt:lpstr>
      <vt:lpstr>encontrar</vt:lpstr>
      <vt:lpstr>recordar</vt:lpstr>
      <vt:lpstr>volver</vt:lpstr>
      <vt:lpstr>Write all of the forms of THE</vt:lpstr>
      <vt:lpstr>Write all of the forms of A/AN/SOME</vt:lpstr>
      <vt:lpstr>What are the rules of Noun and adjective agreement? </vt:lpstr>
      <vt:lpstr>A red shirt</vt:lpstr>
      <vt:lpstr>Some black shoes</vt:lpstr>
      <vt:lpstr>A nice boy</vt:lpstr>
      <vt:lpstr>The mean girls</vt:lpstr>
      <vt:lpstr>The white skirt</vt:lpstr>
      <vt:lpstr>some brown boots</vt:lpstr>
      <vt:lpstr>The boring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anillo</dc:title>
  <dc:creator>Laura Koebel</dc:creator>
  <cp:lastModifiedBy>Laura Koebel</cp:lastModifiedBy>
  <cp:revision>4</cp:revision>
  <dcterms:created xsi:type="dcterms:W3CDTF">2017-02-15T15:52:04Z</dcterms:created>
  <dcterms:modified xsi:type="dcterms:W3CDTF">2017-02-15T18:13:28Z</dcterms:modified>
</cp:coreProperties>
</file>