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C38E-05B6-4974-9022-5F0B258A9550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816B-400C-467E-83E2-E669C29C4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C38E-05B6-4974-9022-5F0B258A9550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816B-400C-467E-83E2-E669C29C4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C38E-05B6-4974-9022-5F0B258A9550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816B-400C-467E-83E2-E669C29C4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C38E-05B6-4974-9022-5F0B258A9550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816B-400C-467E-83E2-E669C29C4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C38E-05B6-4974-9022-5F0B258A9550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816B-400C-467E-83E2-E669C29C4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C38E-05B6-4974-9022-5F0B258A9550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816B-400C-467E-83E2-E669C29C4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C38E-05B6-4974-9022-5F0B258A9550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816B-400C-467E-83E2-E669C29C4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C38E-05B6-4974-9022-5F0B258A9550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816B-400C-467E-83E2-E669C29C4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C38E-05B6-4974-9022-5F0B258A9550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816B-400C-467E-83E2-E669C29C4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C38E-05B6-4974-9022-5F0B258A9550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816B-400C-467E-83E2-E669C29C4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C38E-05B6-4974-9022-5F0B258A9550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816B-400C-467E-83E2-E669C29C4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7C38E-05B6-4974-9022-5F0B258A9550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8816B-400C-467E-83E2-E669C29C4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wmf"/><Relationship Id="rId18" Type="http://schemas.openxmlformats.org/officeDocument/2006/relationships/image" Target="../media/image17.wmf"/><Relationship Id="rId3" Type="http://schemas.openxmlformats.org/officeDocument/2006/relationships/image" Target="../media/image2.wmf"/><Relationship Id="rId21" Type="http://schemas.openxmlformats.org/officeDocument/2006/relationships/image" Target="../media/image20.jpeg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17" Type="http://schemas.openxmlformats.org/officeDocument/2006/relationships/image" Target="../media/image16.wmf"/><Relationship Id="rId2" Type="http://schemas.openxmlformats.org/officeDocument/2006/relationships/image" Target="../media/image1.wmf"/><Relationship Id="rId16" Type="http://schemas.openxmlformats.org/officeDocument/2006/relationships/image" Target="../media/image15.wmf"/><Relationship Id="rId20" Type="http://schemas.openxmlformats.org/officeDocument/2006/relationships/image" Target="../media/image19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5" Type="http://schemas.openxmlformats.org/officeDocument/2006/relationships/image" Target="../media/image14.wmf"/><Relationship Id="rId10" Type="http://schemas.openxmlformats.org/officeDocument/2006/relationships/image" Target="../media/image9.wmf"/><Relationship Id="rId19" Type="http://schemas.openxmlformats.org/officeDocument/2006/relationships/image" Target="../media/image18.wmf"/><Relationship Id="rId4" Type="http://schemas.openxmlformats.org/officeDocument/2006/relationships/image" Target="../media/image3.wmf"/><Relationship Id="rId9" Type="http://schemas.openxmlformats.org/officeDocument/2006/relationships/image" Target="../media/image8.wmf"/><Relationship Id="rId14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image" Target="../media/image32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12" Type="http://schemas.openxmlformats.org/officeDocument/2006/relationships/image" Target="../media/image31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wmf"/><Relationship Id="rId11" Type="http://schemas.openxmlformats.org/officeDocument/2006/relationships/image" Target="../media/image30.wmf"/><Relationship Id="rId5" Type="http://schemas.openxmlformats.org/officeDocument/2006/relationships/image" Target="../media/image24.wmf"/><Relationship Id="rId10" Type="http://schemas.openxmlformats.org/officeDocument/2006/relationships/image" Target="../media/image29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lkoebel\Local Settings\Temporary Internet Files\Content.IE5\09EJEKE0\MC90036637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929945" cy="916229"/>
          </a:xfrm>
          <a:prstGeom prst="rect">
            <a:avLst/>
          </a:prstGeom>
          <a:noFill/>
        </p:spPr>
      </p:pic>
      <p:pic>
        <p:nvPicPr>
          <p:cNvPr id="1029" name="Picture 5" descr="C:\Documents and Settings\lkoebel\Local Settings\Temporary Internet Files\Content.IE5\6WS13BBG\MC900215228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228600"/>
            <a:ext cx="1284838" cy="1125945"/>
          </a:xfrm>
          <a:prstGeom prst="rect">
            <a:avLst/>
          </a:prstGeom>
          <a:noFill/>
        </p:spPr>
      </p:pic>
      <p:pic>
        <p:nvPicPr>
          <p:cNvPr id="1030" name="Picture 6" descr="C:\Documents and Settings\lkoebel\Local Settings\Temporary Internet Files\Content.IE5\2YXRAA1L\MC900088478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228600"/>
            <a:ext cx="1048473" cy="1110082"/>
          </a:xfrm>
          <a:prstGeom prst="rect">
            <a:avLst/>
          </a:prstGeom>
          <a:noFill/>
        </p:spPr>
      </p:pic>
      <p:pic>
        <p:nvPicPr>
          <p:cNvPr id="1031" name="Picture 7" descr="C:\Documents and Settings\lkoebel\Local Settings\Temporary Internet Files\Content.IE5\GFZKLII8\MC900325574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05400" y="381000"/>
            <a:ext cx="1317017" cy="978713"/>
          </a:xfrm>
          <a:prstGeom prst="rect">
            <a:avLst/>
          </a:prstGeom>
          <a:noFill/>
        </p:spPr>
      </p:pic>
      <p:pic>
        <p:nvPicPr>
          <p:cNvPr id="1032" name="Picture 8" descr="C:\Documents and Settings\lkoebel\Local Settings\Temporary Internet Files\Content.IE5\09EJEKE0\MC900197387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86600" y="304800"/>
            <a:ext cx="1233573" cy="1089879"/>
          </a:xfrm>
          <a:prstGeom prst="rect">
            <a:avLst/>
          </a:prstGeom>
          <a:noFill/>
        </p:spPr>
      </p:pic>
      <p:pic>
        <p:nvPicPr>
          <p:cNvPr id="1033" name="Picture 9" descr="C:\Documents and Settings\lkoebel\Local Settings\Temporary Internet Files\Content.IE5\6WS13BBG\MC900330262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3400" y="1828800"/>
            <a:ext cx="889907" cy="1262204"/>
          </a:xfrm>
          <a:prstGeom prst="rect">
            <a:avLst/>
          </a:prstGeom>
          <a:noFill/>
        </p:spPr>
      </p:pic>
      <p:pic>
        <p:nvPicPr>
          <p:cNvPr id="1034" name="Picture 10" descr="C:\Documents and Settings\lkoebel\Local Settings\Temporary Internet Files\Content.IE5\6WS13BBG\MC900445094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057400" y="1981200"/>
            <a:ext cx="1202436" cy="1076561"/>
          </a:xfrm>
          <a:prstGeom prst="rect">
            <a:avLst/>
          </a:prstGeom>
          <a:noFill/>
        </p:spPr>
      </p:pic>
      <p:pic>
        <p:nvPicPr>
          <p:cNvPr id="1035" name="Picture 11" descr="C:\Documents and Settings\lkoebel\Local Settings\Temporary Internet Files\Content.IE5\09EJEKE0\MC900441398[1].wm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886200" y="1981200"/>
            <a:ext cx="1149927" cy="1076528"/>
          </a:xfrm>
          <a:prstGeom prst="rect">
            <a:avLst/>
          </a:prstGeom>
          <a:noFill/>
        </p:spPr>
      </p:pic>
      <p:pic>
        <p:nvPicPr>
          <p:cNvPr id="1037" name="Picture 13" descr="C:\Documents and Settings\lkoebel\Local Settings\Temporary Internet Files\Content.IE5\2YXRAA1L\MC900366380[1].wm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486400" y="2057400"/>
            <a:ext cx="919886" cy="914400"/>
          </a:xfrm>
          <a:prstGeom prst="rect">
            <a:avLst/>
          </a:prstGeom>
          <a:noFill/>
        </p:spPr>
      </p:pic>
      <p:pic>
        <p:nvPicPr>
          <p:cNvPr id="1039" name="Picture 15" descr="C:\Documents and Settings\lkoebel\Local Settings\Temporary Internet Files\Content.IE5\09EJEKE0\MC900337982[1].wm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315200" y="1752600"/>
            <a:ext cx="1014183" cy="1356968"/>
          </a:xfrm>
          <a:prstGeom prst="rect">
            <a:avLst/>
          </a:prstGeom>
          <a:noFill/>
        </p:spPr>
      </p:pic>
      <p:pic>
        <p:nvPicPr>
          <p:cNvPr id="1040" name="Picture 16" descr="C:\Documents and Settings\lkoebel\Local Settings\Temporary Internet Files\Content.IE5\6WS13BBG\MC900088462[1].wmf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81000" y="3581400"/>
            <a:ext cx="1123247" cy="1058266"/>
          </a:xfrm>
          <a:prstGeom prst="rect">
            <a:avLst/>
          </a:prstGeom>
          <a:noFill/>
        </p:spPr>
      </p:pic>
      <p:pic>
        <p:nvPicPr>
          <p:cNvPr id="1041" name="Picture 17" descr="C:\Documents and Settings\lkoebel\Local Settings\Temporary Internet Files\Content.IE5\2YXRAA1L\MC900434573[1].wmf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057400" y="3429000"/>
            <a:ext cx="1043760" cy="1346200"/>
          </a:xfrm>
          <a:prstGeom prst="rect">
            <a:avLst/>
          </a:prstGeom>
          <a:noFill/>
        </p:spPr>
      </p:pic>
      <p:pic>
        <p:nvPicPr>
          <p:cNvPr id="1042" name="Picture 18" descr="C:\Documents and Settings\lkoebel\Local Settings\Temporary Internet Files\Content.IE5\2YXRAA1L\MC900052808[1].wm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657600" y="3505200"/>
            <a:ext cx="899922" cy="1134948"/>
          </a:xfrm>
          <a:prstGeom prst="rect">
            <a:avLst/>
          </a:prstGeom>
          <a:noFill/>
        </p:spPr>
      </p:pic>
      <p:pic>
        <p:nvPicPr>
          <p:cNvPr id="1043" name="Picture 19" descr="C:\Documents and Settings\lkoebel\Local Settings\Temporary Internet Files\Content.IE5\6WS13BBG\MC900133515[1].wmf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105400" y="3581400"/>
            <a:ext cx="1073090" cy="1165633"/>
          </a:xfrm>
          <a:prstGeom prst="rect">
            <a:avLst/>
          </a:prstGeom>
          <a:noFill/>
        </p:spPr>
      </p:pic>
      <p:pic>
        <p:nvPicPr>
          <p:cNvPr id="1044" name="Picture 20" descr="C:\Documents and Settings\lkoebel\Local Settings\Temporary Internet Files\Content.IE5\GFZKLII8\MC900020480[1].wmf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6781800" y="3429000"/>
            <a:ext cx="1389044" cy="1300886"/>
          </a:xfrm>
          <a:prstGeom prst="rect">
            <a:avLst/>
          </a:prstGeom>
          <a:noFill/>
        </p:spPr>
      </p:pic>
      <p:pic>
        <p:nvPicPr>
          <p:cNvPr id="1045" name="Picture 21" descr="C:\Documents and Settings\lkoebel\Local Settings\Temporary Internet Files\Content.IE5\09EJEKE0\MC900091129[1].wmf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381000" y="5029200"/>
            <a:ext cx="1040394" cy="1220850"/>
          </a:xfrm>
          <a:prstGeom prst="rect">
            <a:avLst/>
          </a:prstGeom>
          <a:noFill/>
        </p:spPr>
      </p:pic>
      <p:pic>
        <p:nvPicPr>
          <p:cNvPr id="1046" name="Picture 22" descr="C:\Documents and Settings\lkoebel\Local Settings\Temporary Internet Files\Content.IE5\2YXRAA1L\MC900269700[1].wmf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2057400" y="5029200"/>
            <a:ext cx="660046" cy="1536802"/>
          </a:xfrm>
          <a:prstGeom prst="rect">
            <a:avLst/>
          </a:prstGeom>
          <a:noFill/>
        </p:spPr>
      </p:pic>
      <p:pic>
        <p:nvPicPr>
          <p:cNvPr id="1047" name="Picture 23" descr="C:\Documents and Settings\lkoebel\Local Settings\Temporary Internet Files\Content.IE5\2YXRAA1L\MC900133449[1].wmf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3276600" y="5105400"/>
            <a:ext cx="1954794" cy="1195859"/>
          </a:xfrm>
          <a:prstGeom prst="rect">
            <a:avLst/>
          </a:prstGeom>
          <a:noFill/>
        </p:spPr>
      </p:pic>
      <p:pic>
        <p:nvPicPr>
          <p:cNvPr id="1048" name="Picture 24" descr="C:\Documents and Settings\lkoebel\Local Settings\Temporary Internet Files\Content.IE5\GFZKLII8\MC900232241[1].wmf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5562600" y="5181600"/>
            <a:ext cx="1107541" cy="1153466"/>
          </a:xfrm>
          <a:prstGeom prst="rect">
            <a:avLst/>
          </a:prstGeom>
          <a:noFill/>
        </p:spPr>
      </p:pic>
      <p:pic>
        <p:nvPicPr>
          <p:cNvPr id="1049" name="Picture 25" descr="C:\Documents and Settings\lkoebel\Local Settings\Temporary Internet Files\Content.IE5\09EJEKE0\MP900314075[1].jpg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315200" y="5334000"/>
            <a:ext cx="1442977" cy="1139952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304800" y="13716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elefante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828800" y="14478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cocodrilo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352800" y="14478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pingüino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953000" y="14478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serpiente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858000" y="14478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cebra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28600" y="31242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camello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905000" y="30480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tigre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581400" y="31242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león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181600" y="31242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burro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934200" y="31242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jirafa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28600" y="46482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halcón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981200" y="46482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tucán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124200" y="4724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chimpancé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724400" y="48006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pelícano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934200" y="4800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león</a:t>
            </a:r>
            <a:r>
              <a:rPr lang="en-US" dirty="0" smtClean="0"/>
              <a:t> </a:t>
            </a:r>
            <a:r>
              <a:rPr lang="en-US" dirty="0" err="1" smtClean="0"/>
              <a:t>marino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28600" y="6248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rinoceronte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514600" y="62484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cacatúa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886200" y="6248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hipopótamo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562600" y="6248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salamandra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315200" y="62484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escorpión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lkoebel\Local Settings\Temporary Internet Files\Content.IE5\2YXRAA1L\MC90002133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"/>
            <a:ext cx="1491165" cy="1192073"/>
          </a:xfrm>
          <a:prstGeom prst="rect">
            <a:avLst/>
          </a:prstGeom>
          <a:noFill/>
        </p:spPr>
      </p:pic>
      <p:pic>
        <p:nvPicPr>
          <p:cNvPr id="2051" name="Picture 3" descr="C:\Documents and Settings\lkoebel\Local Settings\Temporary Internet Files\Content.IE5\2YXRAA1L\MC900318946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533400"/>
            <a:ext cx="1267663" cy="834818"/>
          </a:xfrm>
          <a:prstGeom prst="rect">
            <a:avLst/>
          </a:prstGeom>
          <a:noFill/>
        </p:spPr>
      </p:pic>
      <p:pic>
        <p:nvPicPr>
          <p:cNvPr id="2053" name="Picture 5" descr="C:\Documents and Settings\lkoebel\Local Settings\Temporary Internet Files\Content.IE5\09EJEKE0\MC900436105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91000" y="533400"/>
            <a:ext cx="1412875" cy="1133405"/>
          </a:xfrm>
          <a:prstGeom prst="rect">
            <a:avLst/>
          </a:prstGeom>
          <a:noFill/>
        </p:spPr>
      </p:pic>
      <p:pic>
        <p:nvPicPr>
          <p:cNvPr id="2054" name="Picture 6" descr="C:\Documents and Settings\lkoebel\Local Settings\Temporary Internet Files\Content.IE5\09EJEKE0\MC900330423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91200" y="381000"/>
            <a:ext cx="923667" cy="1431202"/>
          </a:xfrm>
          <a:prstGeom prst="rect">
            <a:avLst/>
          </a:prstGeom>
          <a:noFill/>
        </p:spPr>
      </p:pic>
      <p:pic>
        <p:nvPicPr>
          <p:cNvPr id="2055" name="Picture 7" descr="C:\Documents and Settings\lkoebel\Local Settings\Temporary Internet Files\Content.IE5\6WS13BBG\MC900356113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62800" y="533400"/>
            <a:ext cx="1816913" cy="1015898"/>
          </a:xfrm>
          <a:prstGeom prst="rect">
            <a:avLst/>
          </a:prstGeom>
          <a:noFill/>
        </p:spPr>
      </p:pic>
      <p:pic>
        <p:nvPicPr>
          <p:cNvPr id="2056" name="Picture 8" descr="C:\Documents and Settings\lkoebel\Local Settings\Temporary Internet Files\Content.IE5\2YXRAA1L\MC900326480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" y="2209800"/>
            <a:ext cx="1818742" cy="1065276"/>
          </a:xfrm>
          <a:prstGeom prst="rect">
            <a:avLst/>
          </a:prstGeom>
          <a:noFill/>
        </p:spPr>
      </p:pic>
      <p:pic>
        <p:nvPicPr>
          <p:cNvPr id="2057" name="Picture 9" descr="C:\Documents and Settings\lkoebel\Local Settings\Temporary Internet Files\Content.IE5\GFZKLII8\MC900090995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743200" y="2057400"/>
            <a:ext cx="941330" cy="1600200"/>
          </a:xfrm>
          <a:prstGeom prst="rect">
            <a:avLst/>
          </a:prstGeom>
          <a:noFill/>
        </p:spPr>
      </p:pic>
      <p:pic>
        <p:nvPicPr>
          <p:cNvPr id="2059" name="Picture 11" descr="C:\Documents and Settings\lkoebel\Local Settings\Temporary Internet Files\Content.IE5\6WS13BBG\MC900329544[1].wm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495800" y="2743200"/>
            <a:ext cx="1819747" cy="908364"/>
          </a:xfrm>
          <a:prstGeom prst="rect">
            <a:avLst/>
          </a:prstGeom>
          <a:noFill/>
        </p:spPr>
      </p:pic>
      <p:pic>
        <p:nvPicPr>
          <p:cNvPr id="2060" name="Picture 12" descr="C:\Documents and Settings\lkoebel\Local Settings\Temporary Internet Files\Content.IE5\2YXRAA1L\MC900052829[1].wm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315200" y="2743200"/>
            <a:ext cx="1111041" cy="959510"/>
          </a:xfrm>
          <a:prstGeom prst="rect">
            <a:avLst/>
          </a:prstGeom>
          <a:noFill/>
        </p:spPr>
      </p:pic>
      <p:pic>
        <p:nvPicPr>
          <p:cNvPr id="2061" name="Picture 13" descr="C:\Documents and Settings\lkoebel\Local Settings\Temporary Internet Files\Content.IE5\GFZKLII8\MC900140515[1].wm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33400" y="4191000"/>
            <a:ext cx="1656637" cy="1701698"/>
          </a:xfrm>
          <a:prstGeom prst="rect">
            <a:avLst/>
          </a:prstGeom>
          <a:noFill/>
        </p:spPr>
      </p:pic>
      <p:pic>
        <p:nvPicPr>
          <p:cNvPr id="2062" name="Picture 14" descr="C:\Documents and Settings\lkoebel\Local Settings\Temporary Internet Files\Content.IE5\GFZKLII8\MC900221625[1].wmf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743200" y="4191000"/>
            <a:ext cx="1570095" cy="1769974"/>
          </a:xfrm>
          <a:prstGeom prst="rect">
            <a:avLst/>
          </a:prstGeom>
          <a:noFill/>
        </p:spPr>
      </p:pic>
      <p:pic>
        <p:nvPicPr>
          <p:cNvPr id="2063" name="Picture 15" descr="C:\Documents and Settings\lkoebel\Local Settings\Temporary Internet Files\Content.IE5\09EJEKE0\MC900330424[1].wmf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029200" y="4648200"/>
            <a:ext cx="1800131" cy="1027568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381000" y="16002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delfín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9600" y="35052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tortuga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981200" y="15240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 rata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667000" y="35814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flamenco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962400" y="17526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leopardo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562600" y="19812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babuino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239000" y="18288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canguro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648200" y="37338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pantera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239000" y="37338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ratón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33400" y="60198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gorila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895600" y="60198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termita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257800" y="5867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puerco</a:t>
            </a:r>
            <a:r>
              <a:rPr lang="en-US" dirty="0" smtClean="0"/>
              <a:t> </a:t>
            </a:r>
            <a:r>
              <a:rPr lang="en-US" dirty="0" err="1" smtClean="0"/>
              <a:t>espín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66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PSD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Plymouth School District</dc:creator>
  <cp:lastModifiedBy>Plymouth School District</cp:lastModifiedBy>
  <cp:revision>18</cp:revision>
  <dcterms:created xsi:type="dcterms:W3CDTF">2012-09-03T23:20:05Z</dcterms:created>
  <dcterms:modified xsi:type="dcterms:W3CDTF">2012-09-05T17:05:56Z</dcterms:modified>
</cp:coreProperties>
</file>