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548D-1230-4A48-99BB-DDD17BEA362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E0D45-77D1-4CB8-A794-E43323C95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DED2F-B60A-48AD-93FA-9FCC25E836D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9132-711C-480A-BFED-861CA84CD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7924800" cy="5870575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A</a:t>
            </a:r>
            <a:br>
              <a:rPr lang="en-US" sz="6000" dirty="0" smtClean="0"/>
            </a:br>
            <a:r>
              <a:rPr lang="en-US" sz="6000" dirty="0" smtClean="0"/>
              <a:t>B</a:t>
            </a:r>
            <a:br>
              <a:rPr lang="en-US" sz="6000" dirty="0" smtClean="0"/>
            </a:br>
            <a:r>
              <a:rPr lang="en-US" sz="6000" dirty="0" smtClean="0"/>
              <a:t>C</a:t>
            </a:r>
            <a:br>
              <a:rPr lang="en-US" sz="6000" dirty="0" smtClean="0"/>
            </a:br>
            <a:r>
              <a:rPr lang="en-US" sz="6000" dirty="0" smtClean="0"/>
              <a:t>CH</a:t>
            </a:r>
            <a:br>
              <a:rPr lang="en-US" sz="6000" dirty="0" smtClean="0"/>
            </a:br>
            <a:r>
              <a:rPr lang="en-US" sz="6000" dirty="0" smtClean="0"/>
              <a:t>D</a:t>
            </a:r>
            <a:br>
              <a:rPr lang="en-US" sz="6000" dirty="0" smtClean="0"/>
            </a:br>
            <a:r>
              <a:rPr lang="en-US" sz="6000" dirty="0" smtClean="0"/>
              <a:t>E</a:t>
            </a:r>
            <a:br>
              <a:rPr lang="en-US" sz="6000" dirty="0" smtClean="0"/>
            </a:br>
            <a:r>
              <a:rPr lang="en-US" sz="6000" dirty="0"/>
              <a:t>F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1"/>
            <a:ext cx="12954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latin typeface="+mj-lt"/>
                <a:ea typeface="+mj-ea"/>
                <a:cs typeface="+mj-cs"/>
              </a:rPr>
              <a:t>K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1"/>
            <a:ext cx="12954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latin typeface="+mj-lt"/>
                <a:ea typeface="+mj-ea"/>
                <a:cs typeface="+mj-cs"/>
              </a:rPr>
              <a:t>Ñ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67200" y="457200"/>
            <a:ext cx="1295400" cy="2819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!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1"/>
            <a:ext cx="12954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Q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RR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latin typeface="+mj-lt"/>
                <a:ea typeface="+mj-ea"/>
                <a:cs typeface="+mj-cs"/>
              </a:rPr>
              <a:t>T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0" y="1"/>
            <a:ext cx="990600" cy="480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77200" y="152401"/>
            <a:ext cx="762000" cy="2666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latin typeface="+mj-lt"/>
                <a:ea typeface="+mj-ea"/>
                <a:cs typeface="+mj-cs"/>
              </a:rPr>
              <a:t>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Ahora</a:t>
            </a:r>
            <a:r>
              <a:rPr lang="en-US" sz="8800" dirty="0" smtClean="0"/>
              <a:t> se los ABC’s, </a:t>
            </a:r>
            <a:br>
              <a:rPr lang="en-US" sz="8800" dirty="0" smtClean="0"/>
            </a:br>
            <a:r>
              <a:rPr lang="en-US" sz="8800" dirty="0" err="1" smtClean="0"/>
              <a:t>somos</a:t>
            </a:r>
            <a:r>
              <a:rPr lang="en-US" sz="8800" dirty="0" smtClean="0"/>
              <a:t> </a:t>
            </a:r>
            <a:r>
              <a:rPr lang="en-US" sz="8800" dirty="0" err="1" smtClean="0"/>
              <a:t>inteligentes</a:t>
            </a:r>
            <a:r>
              <a:rPr lang="en-US" sz="8800" dirty="0" smtClean="0"/>
              <a:t>!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B C CH D E F </vt:lpstr>
      <vt:lpstr>Ahora se los ABC’s,  somos inteligentes!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 C CH D E F </dc:title>
  <dc:creator>laurita</dc:creator>
  <cp:lastModifiedBy>kzolp</cp:lastModifiedBy>
  <cp:revision>7</cp:revision>
  <dcterms:created xsi:type="dcterms:W3CDTF">2012-09-06T03:00:36Z</dcterms:created>
  <dcterms:modified xsi:type="dcterms:W3CDTF">2014-09-08T17:16:28Z</dcterms:modified>
</cp:coreProperties>
</file>